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2" r:id="rId91"/>
  </p:sldIdLst>
  <p:sldSz cy="10288575" cx="18288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92" roundtripDataSignature="AMtx7mjRQtCvkiyY5lzLsR/KEAZQS+7wy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84" Type="http://schemas.openxmlformats.org/officeDocument/2006/relationships/slide" Target="slides/slide80.xml"/><Relationship Id="rId83" Type="http://schemas.openxmlformats.org/officeDocument/2006/relationships/slide" Target="slides/slide79.xml"/><Relationship Id="rId42" Type="http://schemas.openxmlformats.org/officeDocument/2006/relationships/slide" Target="slides/slide38.xml"/><Relationship Id="rId86" Type="http://schemas.openxmlformats.org/officeDocument/2006/relationships/slide" Target="slides/slide82.xml"/><Relationship Id="rId41" Type="http://schemas.openxmlformats.org/officeDocument/2006/relationships/slide" Target="slides/slide37.xml"/><Relationship Id="rId85" Type="http://schemas.openxmlformats.org/officeDocument/2006/relationships/slide" Target="slides/slide81.xml"/><Relationship Id="rId44" Type="http://schemas.openxmlformats.org/officeDocument/2006/relationships/slide" Target="slides/slide40.xml"/><Relationship Id="rId88" Type="http://schemas.openxmlformats.org/officeDocument/2006/relationships/slide" Target="slides/slide84.xml"/><Relationship Id="rId43" Type="http://schemas.openxmlformats.org/officeDocument/2006/relationships/slide" Target="slides/slide39.xml"/><Relationship Id="rId87" Type="http://schemas.openxmlformats.org/officeDocument/2006/relationships/slide" Target="slides/slide83.xml"/><Relationship Id="rId46" Type="http://schemas.openxmlformats.org/officeDocument/2006/relationships/slide" Target="slides/slide42.xml"/><Relationship Id="rId45" Type="http://schemas.openxmlformats.org/officeDocument/2006/relationships/slide" Target="slides/slide41.xml"/><Relationship Id="rId89" Type="http://schemas.openxmlformats.org/officeDocument/2006/relationships/slide" Target="slides/slide85.xml"/><Relationship Id="rId80" Type="http://schemas.openxmlformats.org/officeDocument/2006/relationships/slide" Target="slides/slide76.xml"/><Relationship Id="rId82" Type="http://schemas.openxmlformats.org/officeDocument/2006/relationships/slide" Target="slides/slide78.xml"/><Relationship Id="rId81" Type="http://schemas.openxmlformats.org/officeDocument/2006/relationships/slide" Target="slides/slide7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73" Type="http://schemas.openxmlformats.org/officeDocument/2006/relationships/slide" Target="slides/slide69.xml"/><Relationship Id="rId72" Type="http://schemas.openxmlformats.org/officeDocument/2006/relationships/slide" Target="slides/slide68.xml"/><Relationship Id="rId31" Type="http://schemas.openxmlformats.org/officeDocument/2006/relationships/slide" Target="slides/slide27.xml"/><Relationship Id="rId75" Type="http://schemas.openxmlformats.org/officeDocument/2006/relationships/slide" Target="slides/slide71.xml"/><Relationship Id="rId30" Type="http://schemas.openxmlformats.org/officeDocument/2006/relationships/slide" Target="slides/slide26.xml"/><Relationship Id="rId74" Type="http://schemas.openxmlformats.org/officeDocument/2006/relationships/slide" Target="slides/slide70.xml"/><Relationship Id="rId33" Type="http://schemas.openxmlformats.org/officeDocument/2006/relationships/slide" Target="slides/slide29.xml"/><Relationship Id="rId77" Type="http://schemas.openxmlformats.org/officeDocument/2006/relationships/slide" Target="slides/slide73.xml"/><Relationship Id="rId32" Type="http://schemas.openxmlformats.org/officeDocument/2006/relationships/slide" Target="slides/slide28.xml"/><Relationship Id="rId76" Type="http://schemas.openxmlformats.org/officeDocument/2006/relationships/slide" Target="slides/slide72.xml"/><Relationship Id="rId35" Type="http://schemas.openxmlformats.org/officeDocument/2006/relationships/slide" Target="slides/slide31.xml"/><Relationship Id="rId79" Type="http://schemas.openxmlformats.org/officeDocument/2006/relationships/slide" Target="slides/slide75.xml"/><Relationship Id="rId34" Type="http://schemas.openxmlformats.org/officeDocument/2006/relationships/slide" Target="slides/slide30.xml"/><Relationship Id="rId78" Type="http://schemas.openxmlformats.org/officeDocument/2006/relationships/slide" Target="slides/slide74.xml"/><Relationship Id="rId71" Type="http://schemas.openxmlformats.org/officeDocument/2006/relationships/slide" Target="slides/slide67.xml"/><Relationship Id="rId70" Type="http://schemas.openxmlformats.org/officeDocument/2006/relationships/slide" Target="slides/slide66.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slide" Target="slides/slide58.xml"/><Relationship Id="rId61" Type="http://schemas.openxmlformats.org/officeDocument/2006/relationships/slide" Target="slides/slide57.xml"/><Relationship Id="rId20" Type="http://schemas.openxmlformats.org/officeDocument/2006/relationships/slide" Target="slides/slide16.xml"/><Relationship Id="rId64" Type="http://schemas.openxmlformats.org/officeDocument/2006/relationships/slide" Target="slides/slide60.xml"/><Relationship Id="rId63" Type="http://schemas.openxmlformats.org/officeDocument/2006/relationships/slide" Target="slides/slide59.xml"/><Relationship Id="rId22" Type="http://schemas.openxmlformats.org/officeDocument/2006/relationships/slide" Target="slides/slide18.xml"/><Relationship Id="rId66" Type="http://schemas.openxmlformats.org/officeDocument/2006/relationships/slide" Target="slides/slide62.xml"/><Relationship Id="rId21" Type="http://schemas.openxmlformats.org/officeDocument/2006/relationships/slide" Target="slides/slide17.xml"/><Relationship Id="rId65" Type="http://schemas.openxmlformats.org/officeDocument/2006/relationships/slide" Target="slides/slide61.xml"/><Relationship Id="rId24" Type="http://schemas.openxmlformats.org/officeDocument/2006/relationships/slide" Target="slides/slide20.xml"/><Relationship Id="rId68" Type="http://schemas.openxmlformats.org/officeDocument/2006/relationships/slide" Target="slides/slide64.xml"/><Relationship Id="rId23" Type="http://schemas.openxmlformats.org/officeDocument/2006/relationships/slide" Target="slides/slide19.xml"/><Relationship Id="rId67" Type="http://schemas.openxmlformats.org/officeDocument/2006/relationships/slide" Target="slides/slide63.xml"/><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69" Type="http://schemas.openxmlformats.org/officeDocument/2006/relationships/slide" Target="slides/slide65.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91" Type="http://schemas.openxmlformats.org/officeDocument/2006/relationships/slide" Target="slides/slide87.xml"/><Relationship Id="rId90" Type="http://schemas.openxmlformats.org/officeDocument/2006/relationships/slide" Target="slides/slide86.xml"/><Relationship Id="rId92" Type="http://customschemas.google.com/relationships/presentationmetadata" Target="metadata"/><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3.png>
</file>

<file path=ppt/media/image14.png>
</file>

<file path=ppt/media/image15.png>
</file>

<file path=ppt/media/image16.png>
</file>

<file path=ppt/media/image18.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4" name="Google Shape;244;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5" name="Google Shape;245;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7" name="Google Shape;267;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8" name="Google Shape;268;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 name="Google Shape;277;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5" name="Google Shape;285;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3" name="Google Shape;303;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4" name="Google Shape;304;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3" name="Google Shape;313;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2" name="Google Shape;332;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200">
                <a:solidFill>
                  <a:srgbClr val="2B4B82"/>
                </a:solidFill>
                <a:latin typeface="Arial"/>
                <a:ea typeface="Arial"/>
                <a:cs typeface="Arial"/>
                <a:sym typeface="Arial"/>
              </a:rPr>
              <a:t>Microservices can improve data cleaning in ML-based NLP systems. Data management issues, like pre-processing, have long-term effects on ML systems. Handling large datasets, like scientific imaging, is complex and time-consuming, often requiring distributed architectures</a:t>
            </a:r>
            <a:endParaRPr/>
          </a:p>
        </p:txBody>
      </p:sp>
      <p:sp>
        <p:nvSpPr>
          <p:cNvPr id="333" name="Google Shape;333;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3" name="Google Shape;363;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4" name="Google Shape;364;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3" name="Google Shape;373;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4" name="Google Shape;374;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 name="Google Shape;10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4" name="Google Shape;384;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5" name="Google Shape;385;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3" name="Google Shape;393;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4" name="Google Shape;394;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2" name="Google Shape;412;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3" name="Google Shape;413;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2" name="Google Shape;422;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3" name="Google Shape;423;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2" name="Google Shape;432;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3" name="Google Shape;433;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1" name="Google Shape;441;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2" name="Google Shape;442;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8" name="Google Shape;468;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9" name="Google Shape;469;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8" name="Google Shape;478;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9" name="Google Shape;479;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8" name="Google Shape;488;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9" name="Google Shape;489;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7" name="Google Shape;497;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8" name="Google Shape;498;p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6" name="Google Shape;11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0" name="Google Shape;520;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1" name="Google Shape;521;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1" name="Google Shape;531;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2" name="Google Shape;532;p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2" name="Google Shape;542;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3" name="Google Shape;543;p3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1" name="Google Shape;551;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2" name="Google Shape;552;p3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4" name="Google Shape;574;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5" name="Google Shape;575;p3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4" name="Google Shape;584;p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5" name="Google Shape;585;p3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4" name="Google Shape;594;p3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5" name="Google Shape;595;p3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3" name="Google Shape;603;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4" name="Google Shape;604;p3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6" name="Google Shape;626;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7" name="Google Shape;627;p3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6" name="Google Shape;636;p3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7" name="Google Shape;637;p3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6" name="Google Shape;646;p4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7" name="Google Shape;647;p4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5" name="Google Shape;655;p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6" name="Google Shape;656;p4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0" name="Google Shape;670;p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1" name="Google Shape;671;p4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0" name="Google Shape;680;p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1" name="Google Shape;681;p4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0" name="Google Shape;690;p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1" name="Google Shape;691;p4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9" name="Google Shape;699;p4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0" name="Google Shape;700;p4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4" name="Google Shape;734;p4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5" name="Google Shape;735;p4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4" name="Google Shape;744;p4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5" name="Google Shape;745;p4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4" name="Google Shape;754;p4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5" name="Google Shape;755;p4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p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63" name="Google Shape;763;p4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4" name="Google Shape;764;p4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p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8" name="Google Shape;778;p5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9" name="Google Shape;779;p5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p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87" name="Google Shape;787;p5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88" name="Google Shape;788;p5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p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93" name="Google Shape;793;p5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4" name="Google Shape;794;p5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p5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02" name="Google Shape;802;p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p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09" name="Google Shape;809;p5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0" name="Google Shape;810;p5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 name="Shape 822"/>
        <p:cNvGrpSpPr/>
        <p:nvPr/>
      </p:nvGrpSpPr>
      <p:grpSpPr>
        <a:xfrm>
          <a:off x="0" y="0"/>
          <a:ext cx="0" cy="0"/>
          <a:chOff x="0" y="0"/>
          <a:chExt cx="0" cy="0"/>
        </a:xfrm>
      </p:grpSpPr>
      <p:sp>
        <p:nvSpPr>
          <p:cNvPr id="823" name="Google Shape;823;p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4" name="Google Shape;824;p5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5" name="Google Shape;825;p5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p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33" name="Google Shape;833;p5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34" name="Google Shape;834;p5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p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42" name="Google Shape;842;p5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3" name="Google Shape;843;p5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p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1" name="Google Shape;851;p5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52" name="Google Shape;852;p5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p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6" name="Google Shape;866;p5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7" name="Google Shape;867;p5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4" name="Google Shape;154;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 name="Google Shape;155;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p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75" name="Google Shape;875;p6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6" name="Google Shape;876;p6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p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4" name="Google Shape;884;p6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5" name="Google Shape;885;p6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p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93" name="Google Shape;893;p6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94" name="Google Shape;894;p6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p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8" name="Google Shape;908;p6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09" name="Google Shape;909;p6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p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7" name="Google Shape;917;p6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8" name="Google Shape;918;p6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p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6" name="Google Shape;926;p6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7" name="Google Shape;927;p6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p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5" name="Google Shape;935;p6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6" name="Google Shape;936;p6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p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0" name="Google Shape;950;p6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1" name="Google Shape;951;p6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p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9" name="Google Shape;959;p6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0" name="Google Shape;960;p6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p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8" name="Google Shape;968;p6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9" name="Google Shape;969;p6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 name="Shape 975"/>
        <p:cNvGrpSpPr/>
        <p:nvPr/>
      </p:nvGrpSpPr>
      <p:grpSpPr>
        <a:xfrm>
          <a:off x="0" y="0"/>
          <a:ext cx="0" cy="0"/>
          <a:chOff x="0" y="0"/>
          <a:chExt cx="0" cy="0"/>
        </a:xfrm>
      </p:grpSpPr>
      <p:sp>
        <p:nvSpPr>
          <p:cNvPr id="976" name="Google Shape;976;p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7" name="Google Shape;977;p7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8" name="Google Shape;978;p7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p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2" name="Google Shape;992;p7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3" name="Google Shape;993;p7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p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1" name="Google Shape;1001;p7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2" name="Google Shape;1002;p7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p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0" name="Google Shape;1010;p7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1" name="Google Shape;1011;p7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p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9" name="Google Shape;1019;p7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0" name="Google Shape;1020;p7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p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3" name="Google Shape;1043;p7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4" name="Google Shape;1044;p7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 name="Shape 1051"/>
        <p:cNvGrpSpPr/>
        <p:nvPr/>
      </p:nvGrpSpPr>
      <p:grpSpPr>
        <a:xfrm>
          <a:off x="0" y="0"/>
          <a:ext cx="0" cy="0"/>
          <a:chOff x="0" y="0"/>
          <a:chExt cx="0" cy="0"/>
        </a:xfrm>
      </p:grpSpPr>
      <p:sp>
        <p:nvSpPr>
          <p:cNvPr id="1052" name="Google Shape;1052;p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53" name="Google Shape;1053;p7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4" name="Google Shape;1054;p7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p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63" name="Google Shape;1063;p7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4" name="Google Shape;1064;p7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p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73" name="Google Shape;1073;p7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4" name="Google Shape;1074;p7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p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93" name="Google Shape;1093;p7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4" name="Google Shape;1094;p7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System level</a:t>
            </a:r>
            <a:endParaRPr/>
          </a:p>
          <a:p>
            <a:pPr indent="0" lvl="0" marL="0" rtl="0" algn="l">
              <a:spcBef>
                <a:spcPts val="0"/>
              </a:spcBef>
              <a:spcAft>
                <a:spcPts val="0"/>
              </a:spcAft>
              <a:buNone/>
            </a:pPr>
            <a:r>
              <a:rPr lang="en-US"/>
              <a:t>Component level</a:t>
            </a:r>
            <a:endParaRPr/>
          </a:p>
          <a:p>
            <a:pPr indent="0" lvl="0" marL="0" rtl="0" algn="l">
              <a:spcBef>
                <a:spcPts val="0"/>
              </a:spcBef>
              <a:spcAft>
                <a:spcPts val="0"/>
              </a:spcAft>
              <a:buNone/>
            </a:pPr>
            <a:r>
              <a:rPr lang="en-US"/>
              <a:t>System environment</a:t>
            </a:r>
            <a:endParaRPr/>
          </a:p>
          <a:p>
            <a:pPr indent="0" lvl="0" marL="0" rtl="0" algn="l">
              <a:spcBef>
                <a:spcPts val="0"/>
              </a:spcBef>
              <a:spcAft>
                <a:spcPts val="0"/>
              </a:spcAft>
              <a:buNone/>
            </a:pPr>
            <a:r>
              <a:rPr lang="en-US"/>
              <a:t>Project process</a:t>
            </a:r>
            <a:endParaRPr/>
          </a:p>
          <a:p>
            <a:pPr indent="0" lvl="0" marL="0" rtl="0" algn="l">
              <a:spcBef>
                <a:spcPts val="0"/>
              </a:spcBef>
              <a:spcAft>
                <a:spcPts val="0"/>
              </a:spcAft>
              <a:buNone/>
            </a:pPr>
            <a:r>
              <a:rPr lang="en-US"/>
              <a:t>Architecture process</a:t>
            </a:r>
            <a:endParaRPr/>
          </a:p>
        </p:txBody>
      </p:sp>
      <p:sp>
        <p:nvSpPr>
          <p:cNvPr id="195" name="Google Shape;195;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p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99" name="Google Shape;1099;p8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0" name="Google Shape;1100;p8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p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6" name="Google Shape;1106;p8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7" name="Google Shape;1107;p8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 name="Shape 1110"/>
        <p:cNvGrpSpPr/>
        <p:nvPr/>
      </p:nvGrpSpPr>
      <p:grpSpPr>
        <a:xfrm>
          <a:off x="0" y="0"/>
          <a:ext cx="0" cy="0"/>
          <a:chOff x="0" y="0"/>
          <a:chExt cx="0" cy="0"/>
        </a:xfrm>
      </p:grpSpPr>
      <p:sp>
        <p:nvSpPr>
          <p:cNvPr id="1111" name="Google Shape;1111;p8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2" name="Google Shape;1112;p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p8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6" name="Google Shape;1116;p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 name="Shape 1124"/>
        <p:cNvGrpSpPr/>
        <p:nvPr/>
      </p:nvGrpSpPr>
      <p:grpSpPr>
        <a:xfrm>
          <a:off x="0" y="0"/>
          <a:ext cx="0" cy="0"/>
          <a:chOff x="0" y="0"/>
          <a:chExt cx="0" cy="0"/>
        </a:xfrm>
      </p:grpSpPr>
      <p:sp>
        <p:nvSpPr>
          <p:cNvPr id="1125" name="Google Shape;1125;p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26" name="Google Shape;1126;p8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7" name="Google Shape;1127;p8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p8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2" name="Google Shape;1132;p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 name="Shape 1135"/>
        <p:cNvGrpSpPr/>
        <p:nvPr/>
      </p:nvGrpSpPr>
      <p:grpSpPr>
        <a:xfrm>
          <a:off x="0" y="0"/>
          <a:ext cx="0" cy="0"/>
          <a:chOff x="0" y="0"/>
          <a:chExt cx="0" cy="0"/>
        </a:xfrm>
      </p:grpSpPr>
      <p:sp>
        <p:nvSpPr>
          <p:cNvPr id="1136" name="Google Shape;1136;p8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7" name="Google Shape;1137;p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p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2" name="Google Shape;1142;p8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3" name="Google Shape;1143;p8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Google Shape;225;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6" name="Google Shape;226;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89"/>
          <p:cNvSpPr txBox="1"/>
          <p:nvPr>
            <p:ph type="ctrTitle"/>
          </p:nvPr>
        </p:nvSpPr>
        <p:spPr>
          <a:xfrm>
            <a:off x="2286000" y="1683804"/>
            <a:ext cx="13716000" cy="3581953"/>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9000"/>
              <a:buFont typeface="Calibri"/>
              <a:buNone/>
              <a:defRPr sz="9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89"/>
          <p:cNvSpPr txBox="1"/>
          <p:nvPr>
            <p:ph idx="1" type="subTitle"/>
          </p:nvPr>
        </p:nvSpPr>
        <p:spPr>
          <a:xfrm>
            <a:off x="2286000" y="5403891"/>
            <a:ext cx="13716000" cy="2484026"/>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500"/>
              </a:spcBef>
              <a:spcAft>
                <a:spcPts val="0"/>
              </a:spcAft>
              <a:buClr>
                <a:schemeClr val="dk1"/>
              </a:buClr>
              <a:buSzPts val="3600"/>
              <a:buNone/>
              <a:defRPr sz="3600"/>
            </a:lvl1pPr>
            <a:lvl2pPr lvl="1" algn="ctr">
              <a:lnSpc>
                <a:spcPct val="90000"/>
              </a:lnSpc>
              <a:spcBef>
                <a:spcPts val="750"/>
              </a:spcBef>
              <a:spcAft>
                <a:spcPts val="0"/>
              </a:spcAft>
              <a:buClr>
                <a:schemeClr val="dk1"/>
              </a:buClr>
              <a:buSzPts val="3000"/>
              <a:buNone/>
              <a:defRPr sz="3000"/>
            </a:lvl2pPr>
            <a:lvl3pPr lvl="2" algn="ctr">
              <a:lnSpc>
                <a:spcPct val="90000"/>
              </a:lnSpc>
              <a:spcBef>
                <a:spcPts val="750"/>
              </a:spcBef>
              <a:spcAft>
                <a:spcPts val="0"/>
              </a:spcAft>
              <a:buClr>
                <a:schemeClr val="dk1"/>
              </a:buClr>
              <a:buSzPts val="2700"/>
              <a:buNone/>
              <a:defRPr sz="2700"/>
            </a:lvl3pPr>
            <a:lvl4pPr lvl="3" algn="ctr">
              <a:lnSpc>
                <a:spcPct val="90000"/>
              </a:lnSpc>
              <a:spcBef>
                <a:spcPts val="750"/>
              </a:spcBef>
              <a:spcAft>
                <a:spcPts val="0"/>
              </a:spcAft>
              <a:buClr>
                <a:schemeClr val="dk1"/>
              </a:buClr>
              <a:buSzPts val="2400"/>
              <a:buNone/>
              <a:defRPr sz="2400"/>
            </a:lvl4pPr>
            <a:lvl5pPr lvl="4" algn="ctr">
              <a:lnSpc>
                <a:spcPct val="90000"/>
              </a:lnSpc>
              <a:spcBef>
                <a:spcPts val="750"/>
              </a:spcBef>
              <a:spcAft>
                <a:spcPts val="0"/>
              </a:spcAft>
              <a:buClr>
                <a:schemeClr val="dk1"/>
              </a:buClr>
              <a:buSzPts val="2400"/>
              <a:buNone/>
              <a:defRPr sz="2400"/>
            </a:lvl5pPr>
            <a:lvl6pPr lvl="5" algn="ctr">
              <a:lnSpc>
                <a:spcPct val="90000"/>
              </a:lnSpc>
              <a:spcBef>
                <a:spcPts val="750"/>
              </a:spcBef>
              <a:spcAft>
                <a:spcPts val="0"/>
              </a:spcAft>
              <a:buClr>
                <a:schemeClr val="dk1"/>
              </a:buClr>
              <a:buSzPts val="2400"/>
              <a:buNone/>
              <a:defRPr sz="2400"/>
            </a:lvl6pPr>
            <a:lvl7pPr lvl="6" algn="ctr">
              <a:lnSpc>
                <a:spcPct val="90000"/>
              </a:lnSpc>
              <a:spcBef>
                <a:spcPts val="750"/>
              </a:spcBef>
              <a:spcAft>
                <a:spcPts val="0"/>
              </a:spcAft>
              <a:buClr>
                <a:schemeClr val="dk1"/>
              </a:buClr>
              <a:buSzPts val="2400"/>
              <a:buNone/>
              <a:defRPr sz="2400"/>
            </a:lvl7pPr>
            <a:lvl8pPr lvl="7" algn="ctr">
              <a:lnSpc>
                <a:spcPct val="90000"/>
              </a:lnSpc>
              <a:spcBef>
                <a:spcPts val="750"/>
              </a:spcBef>
              <a:spcAft>
                <a:spcPts val="0"/>
              </a:spcAft>
              <a:buClr>
                <a:schemeClr val="dk1"/>
              </a:buClr>
              <a:buSzPts val="2400"/>
              <a:buNone/>
              <a:defRPr sz="2400"/>
            </a:lvl8pPr>
            <a:lvl9pPr lvl="8" algn="ctr">
              <a:lnSpc>
                <a:spcPct val="90000"/>
              </a:lnSpc>
              <a:spcBef>
                <a:spcPts val="750"/>
              </a:spcBef>
              <a:spcAft>
                <a:spcPts val="0"/>
              </a:spcAft>
              <a:buClr>
                <a:schemeClr val="dk1"/>
              </a:buClr>
              <a:buSzPts val="2400"/>
              <a:buNone/>
              <a:defRPr sz="2400"/>
            </a:lvl9pPr>
          </a:lstStyle>
          <a:p/>
        </p:txBody>
      </p:sp>
      <p:sp>
        <p:nvSpPr>
          <p:cNvPr id="18" name="Google Shape;18;p89"/>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89"/>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89"/>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98"/>
          <p:cNvSpPr txBox="1"/>
          <p:nvPr>
            <p:ph type="title"/>
          </p:nvPr>
        </p:nvSpPr>
        <p:spPr>
          <a:xfrm>
            <a:off x="1257300" y="547773"/>
            <a:ext cx="15773400" cy="198865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98"/>
          <p:cNvSpPr txBox="1"/>
          <p:nvPr>
            <p:ph idx="1" type="body"/>
          </p:nvPr>
        </p:nvSpPr>
        <p:spPr>
          <a:xfrm rot="5400000">
            <a:off x="5879993" y="-1883832"/>
            <a:ext cx="6528015" cy="157734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500"/>
              </a:spcBef>
              <a:spcAft>
                <a:spcPts val="0"/>
              </a:spcAft>
              <a:buClr>
                <a:schemeClr val="dk1"/>
              </a:buClr>
              <a:buSzPts val="1800"/>
              <a:buChar char="•"/>
              <a:defRPr/>
            </a:lvl1pPr>
            <a:lvl2pPr indent="-342900" lvl="1" marL="914400" algn="l">
              <a:lnSpc>
                <a:spcPct val="90000"/>
              </a:lnSpc>
              <a:spcBef>
                <a:spcPts val="750"/>
              </a:spcBef>
              <a:spcAft>
                <a:spcPts val="0"/>
              </a:spcAft>
              <a:buClr>
                <a:schemeClr val="dk1"/>
              </a:buClr>
              <a:buSzPts val="1800"/>
              <a:buChar char="•"/>
              <a:defRPr/>
            </a:lvl2pPr>
            <a:lvl3pPr indent="-342900" lvl="2" marL="1371600" algn="l">
              <a:lnSpc>
                <a:spcPct val="90000"/>
              </a:lnSpc>
              <a:spcBef>
                <a:spcPts val="750"/>
              </a:spcBef>
              <a:spcAft>
                <a:spcPts val="0"/>
              </a:spcAft>
              <a:buClr>
                <a:schemeClr val="dk1"/>
              </a:buClr>
              <a:buSzPts val="1800"/>
              <a:buChar char="•"/>
              <a:defRPr/>
            </a:lvl3pPr>
            <a:lvl4pPr indent="-342900" lvl="3" marL="1828800" algn="l">
              <a:lnSpc>
                <a:spcPct val="90000"/>
              </a:lnSpc>
              <a:spcBef>
                <a:spcPts val="750"/>
              </a:spcBef>
              <a:spcAft>
                <a:spcPts val="0"/>
              </a:spcAft>
              <a:buClr>
                <a:schemeClr val="dk1"/>
              </a:buClr>
              <a:buSzPts val="1800"/>
              <a:buChar char="•"/>
              <a:defRPr/>
            </a:lvl4pPr>
            <a:lvl5pPr indent="-342900" lvl="4" marL="2286000" algn="l">
              <a:lnSpc>
                <a:spcPct val="90000"/>
              </a:lnSpc>
              <a:spcBef>
                <a:spcPts val="750"/>
              </a:spcBef>
              <a:spcAft>
                <a:spcPts val="0"/>
              </a:spcAft>
              <a:buClr>
                <a:schemeClr val="dk1"/>
              </a:buClr>
              <a:buSzPts val="1800"/>
              <a:buChar char="•"/>
              <a:defRPr/>
            </a:lvl5pPr>
            <a:lvl6pPr indent="-342900" lvl="5" marL="2743200" algn="l">
              <a:lnSpc>
                <a:spcPct val="90000"/>
              </a:lnSpc>
              <a:spcBef>
                <a:spcPts val="750"/>
              </a:spcBef>
              <a:spcAft>
                <a:spcPts val="0"/>
              </a:spcAft>
              <a:buClr>
                <a:schemeClr val="dk1"/>
              </a:buClr>
              <a:buSzPts val="1800"/>
              <a:buChar char="•"/>
              <a:defRPr/>
            </a:lvl6pPr>
            <a:lvl7pPr indent="-342900" lvl="6" marL="3200400" algn="l">
              <a:lnSpc>
                <a:spcPct val="90000"/>
              </a:lnSpc>
              <a:spcBef>
                <a:spcPts val="750"/>
              </a:spcBef>
              <a:spcAft>
                <a:spcPts val="0"/>
              </a:spcAft>
              <a:buClr>
                <a:schemeClr val="dk1"/>
              </a:buClr>
              <a:buSzPts val="1800"/>
              <a:buChar char="•"/>
              <a:defRPr/>
            </a:lvl7pPr>
            <a:lvl8pPr indent="-342900" lvl="7" marL="3657600" algn="l">
              <a:lnSpc>
                <a:spcPct val="90000"/>
              </a:lnSpc>
              <a:spcBef>
                <a:spcPts val="750"/>
              </a:spcBef>
              <a:spcAft>
                <a:spcPts val="0"/>
              </a:spcAft>
              <a:buClr>
                <a:schemeClr val="dk1"/>
              </a:buClr>
              <a:buSzPts val="1800"/>
              <a:buChar char="•"/>
              <a:defRPr/>
            </a:lvl8pPr>
            <a:lvl9pPr indent="-342900" lvl="8" marL="4114800" algn="l">
              <a:lnSpc>
                <a:spcPct val="90000"/>
              </a:lnSpc>
              <a:spcBef>
                <a:spcPts val="750"/>
              </a:spcBef>
              <a:spcAft>
                <a:spcPts val="0"/>
              </a:spcAft>
              <a:buClr>
                <a:schemeClr val="dk1"/>
              </a:buClr>
              <a:buSzPts val="1800"/>
              <a:buChar char="•"/>
              <a:defRPr/>
            </a:lvl9pPr>
          </a:lstStyle>
          <a:p/>
        </p:txBody>
      </p:sp>
      <p:sp>
        <p:nvSpPr>
          <p:cNvPr id="75" name="Google Shape;75;p98"/>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98"/>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98"/>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99"/>
          <p:cNvSpPr txBox="1"/>
          <p:nvPr>
            <p:ph type="title"/>
          </p:nvPr>
        </p:nvSpPr>
        <p:spPr>
          <a:xfrm rot="5400000">
            <a:off x="10699474" y="2935649"/>
            <a:ext cx="8719103" cy="394335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99"/>
          <p:cNvSpPr txBox="1"/>
          <p:nvPr>
            <p:ph idx="1" type="body"/>
          </p:nvPr>
        </p:nvSpPr>
        <p:spPr>
          <a:xfrm rot="5400000">
            <a:off x="2698474" y="-893401"/>
            <a:ext cx="8719103" cy="1160145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500"/>
              </a:spcBef>
              <a:spcAft>
                <a:spcPts val="0"/>
              </a:spcAft>
              <a:buClr>
                <a:schemeClr val="dk1"/>
              </a:buClr>
              <a:buSzPts val="1800"/>
              <a:buChar char="•"/>
              <a:defRPr/>
            </a:lvl1pPr>
            <a:lvl2pPr indent="-342900" lvl="1" marL="914400" algn="l">
              <a:lnSpc>
                <a:spcPct val="90000"/>
              </a:lnSpc>
              <a:spcBef>
                <a:spcPts val="750"/>
              </a:spcBef>
              <a:spcAft>
                <a:spcPts val="0"/>
              </a:spcAft>
              <a:buClr>
                <a:schemeClr val="dk1"/>
              </a:buClr>
              <a:buSzPts val="1800"/>
              <a:buChar char="•"/>
              <a:defRPr/>
            </a:lvl2pPr>
            <a:lvl3pPr indent="-342900" lvl="2" marL="1371600" algn="l">
              <a:lnSpc>
                <a:spcPct val="90000"/>
              </a:lnSpc>
              <a:spcBef>
                <a:spcPts val="750"/>
              </a:spcBef>
              <a:spcAft>
                <a:spcPts val="0"/>
              </a:spcAft>
              <a:buClr>
                <a:schemeClr val="dk1"/>
              </a:buClr>
              <a:buSzPts val="1800"/>
              <a:buChar char="•"/>
              <a:defRPr/>
            </a:lvl3pPr>
            <a:lvl4pPr indent="-342900" lvl="3" marL="1828800" algn="l">
              <a:lnSpc>
                <a:spcPct val="90000"/>
              </a:lnSpc>
              <a:spcBef>
                <a:spcPts val="750"/>
              </a:spcBef>
              <a:spcAft>
                <a:spcPts val="0"/>
              </a:spcAft>
              <a:buClr>
                <a:schemeClr val="dk1"/>
              </a:buClr>
              <a:buSzPts val="1800"/>
              <a:buChar char="•"/>
              <a:defRPr/>
            </a:lvl4pPr>
            <a:lvl5pPr indent="-342900" lvl="4" marL="2286000" algn="l">
              <a:lnSpc>
                <a:spcPct val="90000"/>
              </a:lnSpc>
              <a:spcBef>
                <a:spcPts val="750"/>
              </a:spcBef>
              <a:spcAft>
                <a:spcPts val="0"/>
              </a:spcAft>
              <a:buClr>
                <a:schemeClr val="dk1"/>
              </a:buClr>
              <a:buSzPts val="1800"/>
              <a:buChar char="•"/>
              <a:defRPr/>
            </a:lvl5pPr>
            <a:lvl6pPr indent="-342900" lvl="5" marL="2743200" algn="l">
              <a:lnSpc>
                <a:spcPct val="90000"/>
              </a:lnSpc>
              <a:spcBef>
                <a:spcPts val="750"/>
              </a:spcBef>
              <a:spcAft>
                <a:spcPts val="0"/>
              </a:spcAft>
              <a:buClr>
                <a:schemeClr val="dk1"/>
              </a:buClr>
              <a:buSzPts val="1800"/>
              <a:buChar char="•"/>
              <a:defRPr/>
            </a:lvl6pPr>
            <a:lvl7pPr indent="-342900" lvl="6" marL="3200400" algn="l">
              <a:lnSpc>
                <a:spcPct val="90000"/>
              </a:lnSpc>
              <a:spcBef>
                <a:spcPts val="750"/>
              </a:spcBef>
              <a:spcAft>
                <a:spcPts val="0"/>
              </a:spcAft>
              <a:buClr>
                <a:schemeClr val="dk1"/>
              </a:buClr>
              <a:buSzPts val="1800"/>
              <a:buChar char="•"/>
              <a:defRPr/>
            </a:lvl7pPr>
            <a:lvl8pPr indent="-342900" lvl="7" marL="3657600" algn="l">
              <a:lnSpc>
                <a:spcPct val="90000"/>
              </a:lnSpc>
              <a:spcBef>
                <a:spcPts val="750"/>
              </a:spcBef>
              <a:spcAft>
                <a:spcPts val="0"/>
              </a:spcAft>
              <a:buClr>
                <a:schemeClr val="dk1"/>
              </a:buClr>
              <a:buSzPts val="1800"/>
              <a:buChar char="•"/>
              <a:defRPr/>
            </a:lvl8pPr>
            <a:lvl9pPr indent="-342900" lvl="8" marL="4114800" algn="l">
              <a:lnSpc>
                <a:spcPct val="90000"/>
              </a:lnSpc>
              <a:spcBef>
                <a:spcPts val="750"/>
              </a:spcBef>
              <a:spcAft>
                <a:spcPts val="0"/>
              </a:spcAft>
              <a:buClr>
                <a:schemeClr val="dk1"/>
              </a:buClr>
              <a:buSzPts val="1800"/>
              <a:buChar char="•"/>
              <a:defRPr/>
            </a:lvl9pPr>
          </a:lstStyle>
          <a:p/>
        </p:txBody>
      </p:sp>
      <p:sp>
        <p:nvSpPr>
          <p:cNvPr id="81" name="Google Shape;81;p99"/>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99"/>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99"/>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 name="Shape 21"/>
        <p:cNvGrpSpPr/>
        <p:nvPr/>
      </p:nvGrpSpPr>
      <p:grpSpPr>
        <a:xfrm>
          <a:off x="0" y="0"/>
          <a:ext cx="0" cy="0"/>
          <a:chOff x="0" y="0"/>
          <a:chExt cx="0" cy="0"/>
        </a:xfrm>
      </p:grpSpPr>
      <p:sp>
        <p:nvSpPr>
          <p:cNvPr id="22" name="Google Shape;22;p90"/>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90"/>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90"/>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91"/>
          <p:cNvSpPr txBox="1"/>
          <p:nvPr>
            <p:ph type="title"/>
          </p:nvPr>
        </p:nvSpPr>
        <p:spPr>
          <a:xfrm>
            <a:off x="1257300" y="547773"/>
            <a:ext cx="15773400" cy="198865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91"/>
          <p:cNvSpPr txBox="1"/>
          <p:nvPr>
            <p:ph idx="1" type="body"/>
          </p:nvPr>
        </p:nvSpPr>
        <p:spPr>
          <a:xfrm>
            <a:off x="1257300" y="2738860"/>
            <a:ext cx="15773400" cy="652801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500"/>
              </a:spcBef>
              <a:spcAft>
                <a:spcPts val="0"/>
              </a:spcAft>
              <a:buClr>
                <a:schemeClr val="dk1"/>
              </a:buClr>
              <a:buSzPts val="1800"/>
              <a:buChar char="•"/>
              <a:defRPr/>
            </a:lvl1pPr>
            <a:lvl2pPr indent="-342900" lvl="1" marL="914400" algn="l">
              <a:lnSpc>
                <a:spcPct val="90000"/>
              </a:lnSpc>
              <a:spcBef>
                <a:spcPts val="750"/>
              </a:spcBef>
              <a:spcAft>
                <a:spcPts val="0"/>
              </a:spcAft>
              <a:buClr>
                <a:schemeClr val="dk1"/>
              </a:buClr>
              <a:buSzPts val="1800"/>
              <a:buChar char="•"/>
              <a:defRPr/>
            </a:lvl2pPr>
            <a:lvl3pPr indent="-342900" lvl="2" marL="1371600" algn="l">
              <a:lnSpc>
                <a:spcPct val="90000"/>
              </a:lnSpc>
              <a:spcBef>
                <a:spcPts val="750"/>
              </a:spcBef>
              <a:spcAft>
                <a:spcPts val="0"/>
              </a:spcAft>
              <a:buClr>
                <a:schemeClr val="dk1"/>
              </a:buClr>
              <a:buSzPts val="1800"/>
              <a:buChar char="•"/>
              <a:defRPr/>
            </a:lvl3pPr>
            <a:lvl4pPr indent="-342900" lvl="3" marL="1828800" algn="l">
              <a:lnSpc>
                <a:spcPct val="90000"/>
              </a:lnSpc>
              <a:spcBef>
                <a:spcPts val="750"/>
              </a:spcBef>
              <a:spcAft>
                <a:spcPts val="0"/>
              </a:spcAft>
              <a:buClr>
                <a:schemeClr val="dk1"/>
              </a:buClr>
              <a:buSzPts val="1800"/>
              <a:buChar char="•"/>
              <a:defRPr/>
            </a:lvl4pPr>
            <a:lvl5pPr indent="-342900" lvl="4" marL="2286000" algn="l">
              <a:lnSpc>
                <a:spcPct val="90000"/>
              </a:lnSpc>
              <a:spcBef>
                <a:spcPts val="750"/>
              </a:spcBef>
              <a:spcAft>
                <a:spcPts val="0"/>
              </a:spcAft>
              <a:buClr>
                <a:schemeClr val="dk1"/>
              </a:buClr>
              <a:buSzPts val="1800"/>
              <a:buChar char="•"/>
              <a:defRPr/>
            </a:lvl5pPr>
            <a:lvl6pPr indent="-342900" lvl="5" marL="2743200" algn="l">
              <a:lnSpc>
                <a:spcPct val="90000"/>
              </a:lnSpc>
              <a:spcBef>
                <a:spcPts val="750"/>
              </a:spcBef>
              <a:spcAft>
                <a:spcPts val="0"/>
              </a:spcAft>
              <a:buClr>
                <a:schemeClr val="dk1"/>
              </a:buClr>
              <a:buSzPts val="1800"/>
              <a:buChar char="•"/>
              <a:defRPr/>
            </a:lvl6pPr>
            <a:lvl7pPr indent="-342900" lvl="6" marL="3200400" algn="l">
              <a:lnSpc>
                <a:spcPct val="90000"/>
              </a:lnSpc>
              <a:spcBef>
                <a:spcPts val="750"/>
              </a:spcBef>
              <a:spcAft>
                <a:spcPts val="0"/>
              </a:spcAft>
              <a:buClr>
                <a:schemeClr val="dk1"/>
              </a:buClr>
              <a:buSzPts val="1800"/>
              <a:buChar char="•"/>
              <a:defRPr/>
            </a:lvl7pPr>
            <a:lvl8pPr indent="-342900" lvl="7" marL="3657600" algn="l">
              <a:lnSpc>
                <a:spcPct val="90000"/>
              </a:lnSpc>
              <a:spcBef>
                <a:spcPts val="750"/>
              </a:spcBef>
              <a:spcAft>
                <a:spcPts val="0"/>
              </a:spcAft>
              <a:buClr>
                <a:schemeClr val="dk1"/>
              </a:buClr>
              <a:buSzPts val="1800"/>
              <a:buChar char="•"/>
              <a:defRPr/>
            </a:lvl8pPr>
            <a:lvl9pPr indent="-342900" lvl="8" marL="4114800" algn="l">
              <a:lnSpc>
                <a:spcPct val="90000"/>
              </a:lnSpc>
              <a:spcBef>
                <a:spcPts val="750"/>
              </a:spcBef>
              <a:spcAft>
                <a:spcPts val="0"/>
              </a:spcAft>
              <a:buClr>
                <a:schemeClr val="dk1"/>
              </a:buClr>
              <a:buSzPts val="1800"/>
              <a:buChar char="•"/>
              <a:defRPr/>
            </a:lvl9pPr>
          </a:lstStyle>
          <a:p/>
        </p:txBody>
      </p:sp>
      <p:sp>
        <p:nvSpPr>
          <p:cNvPr id="28" name="Google Shape;28;p91"/>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91"/>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91"/>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92"/>
          <p:cNvSpPr txBox="1"/>
          <p:nvPr>
            <p:ph type="title"/>
          </p:nvPr>
        </p:nvSpPr>
        <p:spPr>
          <a:xfrm>
            <a:off x="1247775" y="2565004"/>
            <a:ext cx="15773400" cy="427976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9000"/>
              <a:buFont typeface="Calibri"/>
              <a:buNone/>
              <a:defRPr sz="9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92"/>
          <p:cNvSpPr txBox="1"/>
          <p:nvPr>
            <p:ph idx="1" type="body"/>
          </p:nvPr>
        </p:nvSpPr>
        <p:spPr>
          <a:xfrm>
            <a:off x="1247775" y="6885258"/>
            <a:ext cx="15773400" cy="225062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500"/>
              </a:spcBef>
              <a:spcAft>
                <a:spcPts val="0"/>
              </a:spcAft>
              <a:buClr>
                <a:srgbClr val="888888"/>
              </a:buClr>
              <a:buSzPts val="3600"/>
              <a:buNone/>
              <a:defRPr sz="3600">
                <a:solidFill>
                  <a:srgbClr val="888888"/>
                </a:solidFill>
              </a:defRPr>
            </a:lvl1pPr>
            <a:lvl2pPr indent="-228600" lvl="1" marL="914400" algn="l">
              <a:lnSpc>
                <a:spcPct val="90000"/>
              </a:lnSpc>
              <a:spcBef>
                <a:spcPts val="750"/>
              </a:spcBef>
              <a:spcAft>
                <a:spcPts val="0"/>
              </a:spcAft>
              <a:buClr>
                <a:srgbClr val="888888"/>
              </a:buClr>
              <a:buSzPts val="3000"/>
              <a:buNone/>
              <a:defRPr sz="3000">
                <a:solidFill>
                  <a:srgbClr val="888888"/>
                </a:solidFill>
              </a:defRPr>
            </a:lvl2pPr>
            <a:lvl3pPr indent="-228600" lvl="2" marL="1371600" algn="l">
              <a:lnSpc>
                <a:spcPct val="90000"/>
              </a:lnSpc>
              <a:spcBef>
                <a:spcPts val="750"/>
              </a:spcBef>
              <a:spcAft>
                <a:spcPts val="0"/>
              </a:spcAft>
              <a:buClr>
                <a:srgbClr val="888888"/>
              </a:buClr>
              <a:buSzPts val="2700"/>
              <a:buNone/>
              <a:defRPr sz="2700">
                <a:solidFill>
                  <a:srgbClr val="888888"/>
                </a:solidFill>
              </a:defRPr>
            </a:lvl3pPr>
            <a:lvl4pPr indent="-228600" lvl="3" marL="1828800" algn="l">
              <a:lnSpc>
                <a:spcPct val="90000"/>
              </a:lnSpc>
              <a:spcBef>
                <a:spcPts val="750"/>
              </a:spcBef>
              <a:spcAft>
                <a:spcPts val="0"/>
              </a:spcAft>
              <a:buClr>
                <a:srgbClr val="888888"/>
              </a:buClr>
              <a:buSzPts val="2400"/>
              <a:buNone/>
              <a:defRPr sz="2400">
                <a:solidFill>
                  <a:srgbClr val="888888"/>
                </a:solidFill>
              </a:defRPr>
            </a:lvl4pPr>
            <a:lvl5pPr indent="-228600" lvl="4" marL="2286000" algn="l">
              <a:lnSpc>
                <a:spcPct val="90000"/>
              </a:lnSpc>
              <a:spcBef>
                <a:spcPts val="750"/>
              </a:spcBef>
              <a:spcAft>
                <a:spcPts val="0"/>
              </a:spcAft>
              <a:buClr>
                <a:srgbClr val="888888"/>
              </a:buClr>
              <a:buSzPts val="2400"/>
              <a:buNone/>
              <a:defRPr sz="2400">
                <a:solidFill>
                  <a:srgbClr val="888888"/>
                </a:solidFill>
              </a:defRPr>
            </a:lvl5pPr>
            <a:lvl6pPr indent="-228600" lvl="5" marL="2743200" algn="l">
              <a:lnSpc>
                <a:spcPct val="90000"/>
              </a:lnSpc>
              <a:spcBef>
                <a:spcPts val="750"/>
              </a:spcBef>
              <a:spcAft>
                <a:spcPts val="0"/>
              </a:spcAft>
              <a:buClr>
                <a:srgbClr val="888888"/>
              </a:buClr>
              <a:buSzPts val="2400"/>
              <a:buNone/>
              <a:defRPr sz="2400">
                <a:solidFill>
                  <a:srgbClr val="888888"/>
                </a:solidFill>
              </a:defRPr>
            </a:lvl6pPr>
            <a:lvl7pPr indent="-228600" lvl="6" marL="3200400" algn="l">
              <a:lnSpc>
                <a:spcPct val="90000"/>
              </a:lnSpc>
              <a:spcBef>
                <a:spcPts val="750"/>
              </a:spcBef>
              <a:spcAft>
                <a:spcPts val="0"/>
              </a:spcAft>
              <a:buClr>
                <a:srgbClr val="888888"/>
              </a:buClr>
              <a:buSzPts val="2400"/>
              <a:buNone/>
              <a:defRPr sz="2400">
                <a:solidFill>
                  <a:srgbClr val="888888"/>
                </a:solidFill>
              </a:defRPr>
            </a:lvl7pPr>
            <a:lvl8pPr indent="-228600" lvl="7" marL="3657600" algn="l">
              <a:lnSpc>
                <a:spcPct val="90000"/>
              </a:lnSpc>
              <a:spcBef>
                <a:spcPts val="750"/>
              </a:spcBef>
              <a:spcAft>
                <a:spcPts val="0"/>
              </a:spcAft>
              <a:buClr>
                <a:srgbClr val="888888"/>
              </a:buClr>
              <a:buSzPts val="2400"/>
              <a:buNone/>
              <a:defRPr sz="2400">
                <a:solidFill>
                  <a:srgbClr val="888888"/>
                </a:solidFill>
              </a:defRPr>
            </a:lvl8pPr>
            <a:lvl9pPr indent="-228600" lvl="8" marL="4114800" algn="l">
              <a:lnSpc>
                <a:spcPct val="90000"/>
              </a:lnSpc>
              <a:spcBef>
                <a:spcPts val="750"/>
              </a:spcBef>
              <a:spcAft>
                <a:spcPts val="0"/>
              </a:spcAft>
              <a:buClr>
                <a:srgbClr val="888888"/>
              </a:buClr>
              <a:buSzPts val="2400"/>
              <a:buNone/>
              <a:defRPr sz="2400">
                <a:solidFill>
                  <a:srgbClr val="888888"/>
                </a:solidFill>
              </a:defRPr>
            </a:lvl9pPr>
          </a:lstStyle>
          <a:p/>
        </p:txBody>
      </p:sp>
      <p:sp>
        <p:nvSpPr>
          <p:cNvPr id="34" name="Google Shape;34;p92"/>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92"/>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92"/>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93"/>
          <p:cNvSpPr txBox="1"/>
          <p:nvPr>
            <p:ph type="title"/>
          </p:nvPr>
        </p:nvSpPr>
        <p:spPr>
          <a:xfrm>
            <a:off x="1257300" y="547773"/>
            <a:ext cx="15773400" cy="198865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93"/>
          <p:cNvSpPr txBox="1"/>
          <p:nvPr>
            <p:ph idx="1" type="body"/>
          </p:nvPr>
        </p:nvSpPr>
        <p:spPr>
          <a:xfrm>
            <a:off x="1257300" y="2738860"/>
            <a:ext cx="7772400" cy="652801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500"/>
              </a:spcBef>
              <a:spcAft>
                <a:spcPts val="0"/>
              </a:spcAft>
              <a:buClr>
                <a:schemeClr val="dk1"/>
              </a:buClr>
              <a:buSzPts val="1800"/>
              <a:buChar char="•"/>
              <a:defRPr/>
            </a:lvl1pPr>
            <a:lvl2pPr indent="-342900" lvl="1" marL="914400" algn="l">
              <a:lnSpc>
                <a:spcPct val="90000"/>
              </a:lnSpc>
              <a:spcBef>
                <a:spcPts val="750"/>
              </a:spcBef>
              <a:spcAft>
                <a:spcPts val="0"/>
              </a:spcAft>
              <a:buClr>
                <a:schemeClr val="dk1"/>
              </a:buClr>
              <a:buSzPts val="1800"/>
              <a:buChar char="•"/>
              <a:defRPr/>
            </a:lvl2pPr>
            <a:lvl3pPr indent="-342900" lvl="2" marL="1371600" algn="l">
              <a:lnSpc>
                <a:spcPct val="90000"/>
              </a:lnSpc>
              <a:spcBef>
                <a:spcPts val="750"/>
              </a:spcBef>
              <a:spcAft>
                <a:spcPts val="0"/>
              </a:spcAft>
              <a:buClr>
                <a:schemeClr val="dk1"/>
              </a:buClr>
              <a:buSzPts val="1800"/>
              <a:buChar char="•"/>
              <a:defRPr/>
            </a:lvl3pPr>
            <a:lvl4pPr indent="-342900" lvl="3" marL="1828800" algn="l">
              <a:lnSpc>
                <a:spcPct val="90000"/>
              </a:lnSpc>
              <a:spcBef>
                <a:spcPts val="750"/>
              </a:spcBef>
              <a:spcAft>
                <a:spcPts val="0"/>
              </a:spcAft>
              <a:buClr>
                <a:schemeClr val="dk1"/>
              </a:buClr>
              <a:buSzPts val="1800"/>
              <a:buChar char="•"/>
              <a:defRPr/>
            </a:lvl4pPr>
            <a:lvl5pPr indent="-342900" lvl="4" marL="2286000" algn="l">
              <a:lnSpc>
                <a:spcPct val="90000"/>
              </a:lnSpc>
              <a:spcBef>
                <a:spcPts val="750"/>
              </a:spcBef>
              <a:spcAft>
                <a:spcPts val="0"/>
              </a:spcAft>
              <a:buClr>
                <a:schemeClr val="dk1"/>
              </a:buClr>
              <a:buSzPts val="1800"/>
              <a:buChar char="•"/>
              <a:defRPr/>
            </a:lvl5pPr>
            <a:lvl6pPr indent="-342900" lvl="5" marL="2743200" algn="l">
              <a:lnSpc>
                <a:spcPct val="90000"/>
              </a:lnSpc>
              <a:spcBef>
                <a:spcPts val="750"/>
              </a:spcBef>
              <a:spcAft>
                <a:spcPts val="0"/>
              </a:spcAft>
              <a:buClr>
                <a:schemeClr val="dk1"/>
              </a:buClr>
              <a:buSzPts val="1800"/>
              <a:buChar char="•"/>
              <a:defRPr/>
            </a:lvl6pPr>
            <a:lvl7pPr indent="-342900" lvl="6" marL="3200400" algn="l">
              <a:lnSpc>
                <a:spcPct val="90000"/>
              </a:lnSpc>
              <a:spcBef>
                <a:spcPts val="750"/>
              </a:spcBef>
              <a:spcAft>
                <a:spcPts val="0"/>
              </a:spcAft>
              <a:buClr>
                <a:schemeClr val="dk1"/>
              </a:buClr>
              <a:buSzPts val="1800"/>
              <a:buChar char="•"/>
              <a:defRPr/>
            </a:lvl7pPr>
            <a:lvl8pPr indent="-342900" lvl="7" marL="3657600" algn="l">
              <a:lnSpc>
                <a:spcPct val="90000"/>
              </a:lnSpc>
              <a:spcBef>
                <a:spcPts val="750"/>
              </a:spcBef>
              <a:spcAft>
                <a:spcPts val="0"/>
              </a:spcAft>
              <a:buClr>
                <a:schemeClr val="dk1"/>
              </a:buClr>
              <a:buSzPts val="1800"/>
              <a:buChar char="•"/>
              <a:defRPr/>
            </a:lvl8pPr>
            <a:lvl9pPr indent="-342900" lvl="8" marL="4114800" algn="l">
              <a:lnSpc>
                <a:spcPct val="90000"/>
              </a:lnSpc>
              <a:spcBef>
                <a:spcPts val="750"/>
              </a:spcBef>
              <a:spcAft>
                <a:spcPts val="0"/>
              </a:spcAft>
              <a:buClr>
                <a:schemeClr val="dk1"/>
              </a:buClr>
              <a:buSzPts val="1800"/>
              <a:buChar char="•"/>
              <a:defRPr/>
            </a:lvl9pPr>
          </a:lstStyle>
          <a:p/>
        </p:txBody>
      </p:sp>
      <p:sp>
        <p:nvSpPr>
          <p:cNvPr id="40" name="Google Shape;40;p93"/>
          <p:cNvSpPr txBox="1"/>
          <p:nvPr>
            <p:ph idx="2" type="body"/>
          </p:nvPr>
        </p:nvSpPr>
        <p:spPr>
          <a:xfrm>
            <a:off x="9258300" y="2738860"/>
            <a:ext cx="7772400" cy="652801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500"/>
              </a:spcBef>
              <a:spcAft>
                <a:spcPts val="0"/>
              </a:spcAft>
              <a:buClr>
                <a:schemeClr val="dk1"/>
              </a:buClr>
              <a:buSzPts val="1800"/>
              <a:buChar char="•"/>
              <a:defRPr/>
            </a:lvl1pPr>
            <a:lvl2pPr indent="-342900" lvl="1" marL="914400" algn="l">
              <a:lnSpc>
                <a:spcPct val="90000"/>
              </a:lnSpc>
              <a:spcBef>
                <a:spcPts val="750"/>
              </a:spcBef>
              <a:spcAft>
                <a:spcPts val="0"/>
              </a:spcAft>
              <a:buClr>
                <a:schemeClr val="dk1"/>
              </a:buClr>
              <a:buSzPts val="1800"/>
              <a:buChar char="•"/>
              <a:defRPr/>
            </a:lvl2pPr>
            <a:lvl3pPr indent="-342900" lvl="2" marL="1371600" algn="l">
              <a:lnSpc>
                <a:spcPct val="90000"/>
              </a:lnSpc>
              <a:spcBef>
                <a:spcPts val="750"/>
              </a:spcBef>
              <a:spcAft>
                <a:spcPts val="0"/>
              </a:spcAft>
              <a:buClr>
                <a:schemeClr val="dk1"/>
              </a:buClr>
              <a:buSzPts val="1800"/>
              <a:buChar char="•"/>
              <a:defRPr/>
            </a:lvl3pPr>
            <a:lvl4pPr indent="-342900" lvl="3" marL="1828800" algn="l">
              <a:lnSpc>
                <a:spcPct val="90000"/>
              </a:lnSpc>
              <a:spcBef>
                <a:spcPts val="750"/>
              </a:spcBef>
              <a:spcAft>
                <a:spcPts val="0"/>
              </a:spcAft>
              <a:buClr>
                <a:schemeClr val="dk1"/>
              </a:buClr>
              <a:buSzPts val="1800"/>
              <a:buChar char="•"/>
              <a:defRPr/>
            </a:lvl4pPr>
            <a:lvl5pPr indent="-342900" lvl="4" marL="2286000" algn="l">
              <a:lnSpc>
                <a:spcPct val="90000"/>
              </a:lnSpc>
              <a:spcBef>
                <a:spcPts val="750"/>
              </a:spcBef>
              <a:spcAft>
                <a:spcPts val="0"/>
              </a:spcAft>
              <a:buClr>
                <a:schemeClr val="dk1"/>
              </a:buClr>
              <a:buSzPts val="1800"/>
              <a:buChar char="•"/>
              <a:defRPr/>
            </a:lvl5pPr>
            <a:lvl6pPr indent="-342900" lvl="5" marL="2743200" algn="l">
              <a:lnSpc>
                <a:spcPct val="90000"/>
              </a:lnSpc>
              <a:spcBef>
                <a:spcPts val="750"/>
              </a:spcBef>
              <a:spcAft>
                <a:spcPts val="0"/>
              </a:spcAft>
              <a:buClr>
                <a:schemeClr val="dk1"/>
              </a:buClr>
              <a:buSzPts val="1800"/>
              <a:buChar char="•"/>
              <a:defRPr/>
            </a:lvl6pPr>
            <a:lvl7pPr indent="-342900" lvl="6" marL="3200400" algn="l">
              <a:lnSpc>
                <a:spcPct val="90000"/>
              </a:lnSpc>
              <a:spcBef>
                <a:spcPts val="750"/>
              </a:spcBef>
              <a:spcAft>
                <a:spcPts val="0"/>
              </a:spcAft>
              <a:buClr>
                <a:schemeClr val="dk1"/>
              </a:buClr>
              <a:buSzPts val="1800"/>
              <a:buChar char="•"/>
              <a:defRPr/>
            </a:lvl7pPr>
            <a:lvl8pPr indent="-342900" lvl="7" marL="3657600" algn="l">
              <a:lnSpc>
                <a:spcPct val="90000"/>
              </a:lnSpc>
              <a:spcBef>
                <a:spcPts val="750"/>
              </a:spcBef>
              <a:spcAft>
                <a:spcPts val="0"/>
              </a:spcAft>
              <a:buClr>
                <a:schemeClr val="dk1"/>
              </a:buClr>
              <a:buSzPts val="1800"/>
              <a:buChar char="•"/>
              <a:defRPr/>
            </a:lvl8pPr>
            <a:lvl9pPr indent="-342900" lvl="8" marL="4114800" algn="l">
              <a:lnSpc>
                <a:spcPct val="90000"/>
              </a:lnSpc>
              <a:spcBef>
                <a:spcPts val="750"/>
              </a:spcBef>
              <a:spcAft>
                <a:spcPts val="0"/>
              </a:spcAft>
              <a:buClr>
                <a:schemeClr val="dk1"/>
              </a:buClr>
              <a:buSzPts val="1800"/>
              <a:buChar char="•"/>
              <a:defRPr/>
            </a:lvl9pPr>
          </a:lstStyle>
          <a:p/>
        </p:txBody>
      </p:sp>
      <p:sp>
        <p:nvSpPr>
          <p:cNvPr id="41" name="Google Shape;41;p93"/>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93"/>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93"/>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94"/>
          <p:cNvSpPr txBox="1"/>
          <p:nvPr>
            <p:ph type="title"/>
          </p:nvPr>
        </p:nvSpPr>
        <p:spPr>
          <a:xfrm>
            <a:off x="1259682" y="547773"/>
            <a:ext cx="15773400" cy="198865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94"/>
          <p:cNvSpPr txBox="1"/>
          <p:nvPr>
            <p:ph idx="1" type="body"/>
          </p:nvPr>
        </p:nvSpPr>
        <p:spPr>
          <a:xfrm>
            <a:off x="1259683" y="2522134"/>
            <a:ext cx="7736681" cy="1236059"/>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500"/>
              </a:spcBef>
              <a:spcAft>
                <a:spcPts val="0"/>
              </a:spcAft>
              <a:buClr>
                <a:schemeClr val="dk1"/>
              </a:buClr>
              <a:buSzPts val="3600"/>
              <a:buNone/>
              <a:defRPr b="1" sz="3600"/>
            </a:lvl1pPr>
            <a:lvl2pPr indent="-228600" lvl="1" marL="914400" algn="l">
              <a:lnSpc>
                <a:spcPct val="90000"/>
              </a:lnSpc>
              <a:spcBef>
                <a:spcPts val="750"/>
              </a:spcBef>
              <a:spcAft>
                <a:spcPts val="0"/>
              </a:spcAft>
              <a:buClr>
                <a:schemeClr val="dk1"/>
              </a:buClr>
              <a:buSzPts val="3000"/>
              <a:buNone/>
              <a:defRPr b="1" sz="3000"/>
            </a:lvl2pPr>
            <a:lvl3pPr indent="-228600" lvl="2" marL="1371600" algn="l">
              <a:lnSpc>
                <a:spcPct val="90000"/>
              </a:lnSpc>
              <a:spcBef>
                <a:spcPts val="750"/>
              </a:spcBef>
              <a:spcAft>
                <a:spcPts val="0"/>
              </a:spcAft>
              <a:buClr>
                <a:schemeClr val="dk1"/>
              </a:buClr>
              <a:buSzPts val="2700"/>
              <a:buNone/>
              <a:defRPr b="1" sz="2700"/>
            </a:lvl3pPr>
            <a:lvl4pPr indent="-228600" lvl="3" marL="1828800" algn="l">
              <a:lnSpc>
                <a:spcPct val="90000"/>
              </a:lnSpc>
              <a:spcBef>
                <a:spcPts val="750"/>
              </a:spcBef>
              <a:spcAft>
                <a:spcPts val="0"/>
              </a:spcAft>
              <a:buClr>
                <a:schemeClr val="dk1"/>
              </a:buClr>
              <a:buSzPts val="2400"/>
              <a:buNone/>
              <a:defRPr b="1" sz="2400"/>
            </a:lvl4pPr>
            <a:lvl5pPr indent="-228600" lvl="4" marL="2286000" algn="l">
              <a:lnSpc>
                <a:spcPct val="90000"/>
              </a:lnSpc>
              <a:spcBef>
                <a:spcPts val="750"/>
              </a:spcBef>
              <a:spcAft>
                <a:spcPts val="0"/>
              </a:spcAft>
              <a:buClr>
                <a:schemeClr val="dk1"/>
              </a:buClr>
              <a:buSzPts val="2400"/>
              <a:buNone/>
              <a:defRPr b="1" sz="2400"/>
            </a:lvl5pPr>
            <a:lvl6pPr indent="-228600" lvl="5" marL="2743200" algn="l">
              <a:lnSpc>
                <a:spcPct val="90000"/>
              </a:lnSpc>
              <a:spcBef>
                <a:spcPts val="750"/>
              </a:spcBef>
              <a:spcAft>
                <a:spcPts val="0"/>
              </a:spcAft>
              <a:buClr>
                <a:schemeClr val="dk1"/>
              </a:buClr>
              <a:buSzPts val="2400"/>
              <a:buNone/>
              <a:defRPr b="1" sz="2400"/>
            </a:lvl6pPr>
            <a:lvl7pPr indent="-228600" lvl="6" marL="3200400" algn="l">
              <a:lnSpc>
                <a:spcPct val="90000"/>
              </a:lnSpc>
              <a:spcBef>
                <a:spcPts val="750"/>
              </a:spcBef>
              <a:spcAft>
                <a:spcPts val="0"/>
              </a:spcAft>
              <a:buClr>
                <a:schemeClr val="dk1"/>
              </a:buClr>
              <a:buSzPts val="2400"/>
              <a:buNone/>
              <a:defRPr b="1" sz="2400"/>
            </a:lvl7pPr>
            <a:lvl8pPr indent="-228600" lvl="7" marL="3657600" algn="l">
              <a:lnSpc>
                <a:spcPct val="90000"/>
              </a:lnSpc>
              <a:spcBef>
                <a:spcPts val="750"/>
              </a:spcBef>
              <a:spcAft>
                <a:spcPts val="0"/>
              </a:spcAft>
              <a:buClr>
                <a:schemeClr val="dk1"/>
              </a:buClr>
              <a:buSzPts val="2400"/>
              <a:buNone/>
              <a:defRPr b="1" sz="2400"/>
            </a:lvl8pPr>
            <a:lvl9pPr indent="-228600" lvl="8" marL="4114800" algn="l">
              <a:lnSpc>
                <a:spcPct val="90000"/>
              </a:lnSpc>
              <a:spcBef>
                <a:spcPts val="750"/>
              </a:spcBef>
              <a:spcAft>
                <a:spcPts val="0"/>
              </a:spcAft>
              <a:buClr>
                <a:schemeClr val="dk1"/>
              </a:buClr>
              <a:buSzPts val="2400"/>
              <a:buNone/>
              <a:defRPr b="1" sz="2400"/>
            </a:lvl9pPr>
          </a:lstStyle>
          <a:p/>
        </p:txBody>
      </p:sp>
      <p:sp>
        <p:nvSpPr>
          <p:cNvPr id="47" name="Google Shape;47;p94"/>
          <p:cNvSpPr txBox="1"/>
          <p:nvPr>
            <p:ph idx="2" type="body"/>
          </p:nvPr>
        </p:nvSpPr>
        <p:spPr>
          <a:xfrm>
            <a:off x="1259683" y="3758193"/>
            <a:ext cx="7736681" cy="552773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500"/>
              </a:spcBef>
              <a:spcAft>
                <a:spcPts val="0"/>
              </a:spcAft>
              <a:buClr>
                <a:schemeClr val="dk1"/>
              </a:buClr>
              <a:buSzPts val="1800"/>
              <a:buChar char="•"/>
              <a:defRPr/>
            </a:lvl1pPr>
            <a:lvl2pPr indent="-342900" lvl="1" marL="914400" algn="l">
              <a:lnSpc>
                <a:spcPct val="90000"/>
              </a:lnSpc>
              <a:spcBef>
                <a:spcPts val="750"/>
              </a:spcBef>
              <a:spcAft>
                <a:spcPts val="0"/>
              </a:spcAft>
              <a:buClr>
                <a:schemeClr val="dk1"/>
              </a:buClr>
              <a:buSzPts val="1800"/>
              <a:buChar char="•"/>
              <a:defRPr/>
            </a:lvl2pPr>
            <a:lvl3pPr indent="-342900" lvl="2" marL="1371600" algn="l">
              <a:lnSpc>
                <a:spcPct val="90000"/>
              </a:lnSpc>
              <a:spcBef>
                <a:spcPts val="750"/>
              </a:spcBef>
              <a:spcAft>
                <a:spcPts val="0"/>
              </a:spcAft>
              <a:buClr>
                <a:schemeClr val="dk1"/>
              </a:buClr>
              <a:buSzPts val="1800"/>
              <a:buChar char="•"/>
              <a:defRPr/>
            </a:lvl3pPr>
            <a:lvl4pPr indent="-342900" lvl="3" marL="1828800" algn="l">
              <a:lnSpc>
                <a:spcPct val="90000"/>
              </a:lnSpc>
              <a:spcBef>
                <a:spcPts val="750"/>
              </a:spcBef>
              <a:spcAft>
                <a:spcPts val="0"/>
              </a:spcAft>
              <a:buClr>
                <a:schemeClr val="dk1"/>
              </a:buClr>
              <a:buSzPts val="1800"/>
              <a:buChar char="•"/>
              <a:defRPr/>
            </a:lvl4pPr>
            <a:lvl5pPr indent="-342900" lvl="4" marL="2286000" algn="l">
              <a:lnSpc>
                <a:spcPct val="90000"/>
              </a:lnSpc>
              <a:spcBef>
                <a:spcPts val="750"/>
              </a:spcBef>
              <a:spcAft>
                <a:spcPts val="0"/>
              </a:spcAft>
              <a:buClr>
                <a:schemeClr val="dk1"/>
              </a:buClr>
              <a:buSzPts val="1800"/>
              <a:buChar char="•"/>
              <a:defRPr/>
            </a:lvl5pPr>
            <a:lvl6pPr indent="-342900" lvl="5" marL="2743200" algn="l">
              <a:lnSpc>
                <a:spcPct val="90000"/>
              </a:lnSpc>
              <a:spcBef>
                <a:spcPts val="750"/>
              </a:spcBef>
              <a:spcAft>
                <a:spcPts val="0"/>
              </a:spcAft>
              <a:buClr>
                <a:schemeClr val="dk1"/>
              </a:buClr>
              <a:buSzPts val="1800"/>
              <a:buChar char="•"/>
              <a:defRPr/>
            </a:lvl6pPr>
            <a:lvl7pPr indent="-342900" lvl="6" marL="3200400" algn="l">
              <a:lnSpc>
                <a:spcPct val="90000"/>
              </a:lnSpc>
              <a:spcBef>
                <a:spcPts val="750"/>
              </a:spcBef>
              <a:spcAft>
                <a:spcPts val="0"/>
              </a:spcAft>
              <a:buClr>
                <a:schemeClr val="dk1"/>
              </a:buClr>
              <a:buSzPts val="1800"/>
              <a:buChar char="•"/>
              <a:defRPr/>
            </a:lvl7pPr>
            <a:lvl8pPr indent="-342900" lvl="7" marL="3657600" algn="l">
              <a:lnSpc>
                <a:spcPct val="90000"/>
              </a:lnSpc>
              <a:spcBef>
                <a:spcPts val="750"/>
              </a:spcBef>
              <a:spcAft>
                <a:spcPts val="0"/>
              </a:spcAft>
              <a:buClr>
                <a:schemeClr val="dk1"/>
              </a:buClr>
              <a:buSzPts val="1800"/>
              <a:buChar char="•"/>
              <a:defRPr/>
            </a:lvl8pPr>
            <a:lvl9pPr indent="-342900" lvl="8" marL="4114800" algn="l">
              <a:lnSpc>
                <a:spcPct val="90000"/>
              </a:lnSpc>
              <a:spcBef>
                <a:spcPts val="750"/>
              </a:spcBef>
              <a:spcAft>
                <a:spcPts val="0"/>
              </a:spcAft>
              <a:buClr>
                <a:schemeClr val="dk1"/>
              </a:buClr>
              <a:buSzPts val="1800"/>
              <a:buChar char="•"/>
              <a:defRPr/>
            </a:lvl9pPr>
          </a:lstStyle>
          <a:p/>
        </p:txBody>
      </p:sp>
      <p:sp>
        <p:nvSpPr>
          <p:cNvPr id="48" name="Google Shape;48;p94"/>
          <p:cNvSpPr txBox="1"/>
          <p:nvPr>
            <p:ph idx="3" type="body"/>
          </p:nvPr>
        </p:nvSpPr>
        <p:spPr>
          <a:xfrm>
            <a:off x="9258300" y="2522134"/>
            <a:ext cx="7774782" cy="1236059"/>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500"/>
              </a:spcBef>
              <a:spcAft>
                <a:spcPts val="0"/>
              </a:spcAft>
              <a:buClr>
                <a:schemeClr val="dk1"/>
              </a:buClr>
              <a:buSzPts val="3600"/>
              <a:buNone/>
              <a:defRPr b="1" sz="3600"/>
            </a:lvl1pPr>
            <a:lvl2pPr indent="-228600" lvl="1" marL="914400" algn="l">
              <a:lnSpc>
                <a:spcPct val="90000"/>
              </a:lnSpc>
              <a:spcBef>
                <a:spcPts val="750"/>
              </a:spcBef>
              <a:spcAft>
                <a:spcPts val="0"/>
              </a:spcAft>
              <a:buClr>
                <a:schemeClr val="dk1"/>
              </a:buClr>
              <a:buSzPts val="3000"/>
              <a:buNone/>
              <a:defRPr b="1" sz="3000"/>
            </a:lvl2pPr>
            <a:lvl3pPr indent="-228600" lvl="2" marL="1371600" algn="l">
              <a:lnSpc>
                <a:spcPct val="90000"/>
              </a:lnSpc>
              <a:spcBef>
                <a:spcPts val="750"/>
              </a:spcBef>
              <a:spcAft>
                <a:spcPts val="0"/>
              </a:spcAft>
              <a:buClr>
                <a:schemeClr val="dk1"/>
              </a:buClr>
              <a:buSzPts val="2700"/>
              <a:buNone/>
              <a:defRPr b="1" sz="2700"/>
            </a:lvl3pPr>
            <a:lvl4pPr indent="-228600" lvl="3" marL="1828800" algn="l">
              <a:lnSpc>
                <a:spcPct val="90000"/>
              </a:lnSpc>
              <a:spcBef>
                <a:spcPts val="750"/>
              </a:spcBef>
              <a:spcAft>
                <a:spcPts val="0"/>
              </a:spcAft>
              <a:buClr>
                <a:schemeClr val="dk1"/>
              </a:buClr>
              <a:buSzPts val="2400"/>
              <a:buNone/>
              <a:defRPr b="1" sz="2400"/>
            </a:lvl4pPr>
            <a:lvl5pPr indent="-228600" lvl="4" marL="2286000" algn="l">
              <a:lnSpc>
                <a:spcPct val="90000"/>
              </a:lnSpc>
              <a:spcBef>
                <a:spcPts val="750"/>
              </a:spcBef>
              <a:spcAft>
                <a:spcPts val="0"/>
              </a:spcAft>
              <a:buClr>
                <a:schemeClr val="dk1"/>
              </a:buClr>
              <a:buSzPts val="2400"/>
              <a:buNone/>
              <a:defRPr b="1" sz="2400"/>
            </a:lvl5pPr>
            <a:lvl6pPr indent="-228600" lvl="5" marL="2743200" algn="l">
              <a:lnSpc>
                <a:spcPct val="90000"/>
              </a:lnSpc>
              <a:spcBef>
                <a:spcPts val="750"/>
              </a:spcBef>
              <a:spcAft>
                <a:spcPts val="0"/>
              </a:spcAft>
              <a:buClr>
                <a:schemeClr val="dk1"/>
              </a:buClr>
              <a:buSzPts val="2400"/>
              <a:buNone/>
              <a:defRPr b="1" sz="2400"/>
            </a:lvl6pPr>
            <a:lvl7pPr indent="-228600" lvl="6" marL="3200400" algn="l">
              <a:lnSpc>
                <a:spcPct val="90000"/>
              </a:lnSpc>
              <a:spcBef>
                <a:spcPts val="750"/>
              </a:spcBef>
              <a:spcAft>
                <a:spcPts val="0"/>
              </a:spcAft>
              <a:buClr>
                <a:schemeClr val="dk1"/>
              </a:buClr>
              <a:buSzPts val="2400"/>
              <a:buNone/>
              <a:defRPr b="1" sz="2400"/>
            </a:lvl7pPr>
            <a:lvl8pPr indent="-228600" lvl="7" marL="3657600" algn="l">
              <a:lnSpc>
                <a:spcPct val="90000"/>
              </a:lnSpc>
              <a:spcBef>
                <a:spcPts val="750"/>
              </a:spcBef>
              <a:spcAft>
                <a:spcPts val="0"/>
              </a:spcAft>
              <a:buClr>
                <a:schemeClr val="dk1"/>
              </a:buClr>
              <a:buSzPts val="2400"/>
              <a:buNone/>
              <a:defRPr b="1" sz="2400"/>
            </a:lvl8pPr>
            <a:lvl9pPr indent="-228600" lvl="8" marL="4114800" algn="l">
              <a:lnSpc>
                <a:spcPct val="90000"/>
              </a:lnSpc>
              <a:spcBef>
                <a:spcPts val="750"/>
              </a:spcBef>
              <a:spcAft>
                <a:spcPts val="0"/>
              </a:spcAft>
              <a:buClr>
                <a:schemeClr val="dk1"/>
              </a:buClr>
              <a:buSzPts val="2400"/>
              <a:buNone/>
              <a:defRPr b="1" sz="2400"/>
            </a:lvl9pPr>
          </a:lstStyle>
          <a:p/>
        </p:txBody>
      </p:sp>
      <p:sp>
        <p:nvSpPr>
          <p:cNvPr id="49" name="Google Shape;49;p94"/>
          <p:cNvSpPr txBox="1"/>
          <p:nvPr>
            <p:ph idx="4" type="body"/>
          </p:nvPr>
        </p:nvSpPr>
        <p:spPr>
          <a:xfrm>
            <a:off x="9258300" y="3758193"/>
            <a:ext cx="7774782" cy="552773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500"/>
              </a:spcBef>
              <a:spcAft>
                <a:spcPts val="0"/>
              </a:spcAft>
              <a:buClr>
                <a:schemeClr val="dk1"/>
              </a:buClr>
              <a:buSzPts val="1800"/>
              <a:buChar char="•"/>
              <a:defRPr/>
            </a:lvl1pPr>
            <a:lvl2pPr indent="-342900" lvl="1" marL="914400" algn="l">
              <a:lnSpc>
                <a:spcPct val="90000"/>
              </a:lnSpc>
              <a:spcBef>
                <a:spcPts val="750"/>
              </a:spcBef>
              <a:spcAft>
                <a:spcPts val="0"/>
              </a:spcAft>
              <a:buClr>
                <a:schemeClr val="dk1"/>
              </a:buClr>
              <a:buSzPts val="1800"/>
              <a:buChar char="•"/>
              <a:defRPr/>
            </a:lvl2pPr>
            <a:lvl3pPr indent="-342900" lvl="2" marL="1371600" algn="l">
              <a:lnSpc>
                <a:spcPct val="90000"/>
              </a:lnSpc>
              <a:spcBef>
                <a:spcPts val="750"/>
              </a:spcBef>
              <a:spcAft>
                <a:spcPts val="0"/>
              </a:spcAft>
              <a:buClr>
                <a:schemeClr val="dk1"/>
              </a:buClr>
              <a:buSzPts val="1800"/>
              <a:buChar char="•"/>
              <a:defRPr/>
            </a:lvl3pPr>
            <a:lvl4pPr indent="-342900" lvl="3" marL="1828800" algn="l">
              <a:lnSpc>
                <a:spcPct val="90000"/>
              </a:lnSpc>
              <a:spcBef>
                <a:spcPts val="750"/>
              </a:spcBef>
              <a:spcAft>
                <a:spcPts val="0"/>
              </a:spcAft>
              <a:buClr>
                <a:schemeClr val="dk1"/>
              </a:buClr>
              <a:buSzPts val="1800"/>
              <a:buChar char="•"/>
              <a:defRPr/>
            </a:lvl4pPr>
            <a:lvl5pPr indent="-342900" lvl="4" marL="2286000" algn="l">
              <a:lnSpc>
                <a:spcPct val="90000"/>
              </a:lnSpc>
              <a:spcBef>
                <a:spcPts val="750"/>
              </a:spcBef>
              <a:spcAft>
                <a:spcPts val="0"/>
              </a:spcAft>
              <a:buClr>
                <a:schemeClr val="dk1"/>
              </a:buClr>
              <a:buSzPts val="1800"/>
              <a:buChar char="•"/>
              <a:defRPr/>
            </a:lvl5pPr>
            <a:lvl6pPr indent="-342900" lvl="5" marL="2743200" algn="l">
              <a:lnSpc>
                <a:spcPct val="90000"/>
              </a:lnSpc>
              <a:spcBef>
                <a:spcPts val="750"/>
              </a:spcBef>
              <a:spcAft>
                <a:spcPts val="0"/>
              </a:spcAft>
              <a:buClr>
                <a:schemeClr val="dk1"/>
              </a:buClr>
              <a:buSzPts val="1800"/>
              <a:buChar char="•"/>
              <a:defRPr/>
            </a:lvl6pPr>
            <a:lvl7pPr indent="-342900" lvl="6" marL="3200400" algn="l">
              <a:lnSpc>
                <a:spcPct val="90000"/>
              </a:lnSpc>
              <a:spcBef>
                <a:spcPts val="750"/>
              </a:spcBef>
              <a:spcAft>
                <a:spcPts val="0"/>
              </a:spcAft>
              <a:buClr>
                <a:schemeClr val="dk1"/>
              </a:buClr>
              <a:buSzPts val="1800"/>
              <a:buChar char="•"/>
              <a:defRPr/>
            </a:lvl7pPr>
            <a:lvl8pPr indent="-342900" lvl="7" marL="3657600" algn="l">
              <a:lnSpc>
                <a:spcPct val="90000"/>
              </a:lnSpc>
              <a:spcBef>
                <a:spcPts val="750"/>
              </a:spcBef>
              <a:spcAft>
                <a:spcPts val="0"/>
              </a:spcAft>
              <a:buClr>
                <a:schemeClr val="dk1"/>
              </a:buClr>
              <a:buSzPts val="1800"/>
              <a:buChar char="•"/>
              <a:defRPr/>
            </a:lvl8pPr>
            <a:lvl9pPr indent="-342900" lvl="8" marL="4114800" algn="l">
              <a:lnSpc>
                <a:spcPct val="90000"/>
              </a:lnSpc>
              <a:spcBef>
                <a:spcPts val="750"/>
              </a:spcBef>
              <a:spcAft>
                <a:spcPts val="0"/>
              </a:spcAft>
              <a:buClr>
                <a:schemeClr val="dk1"/>
              </a:buClr>
              <a:buSzPts val="1800"/>
              <a:buChar char="•"/>
              <a:defRPr/>
            </a:lvl9pPr>
          </a:lstStyle>
          <a:p/>
        </p:txBody>
      </p:sp>
      <p:sp>
        <p:nvSpPr>
          <p:cNvPr id="50" name="Google Shape;50;p94"/>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94"/>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94"/>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95"/>
          <p:cNvSpPr txBox="1"/>
          <p:nvPr>
            <p:ph type="title"/>
          </p:nvPr>
        </p:nvSpPr>
        <p:spPr>
          <a:xfrm>
            <a:off x="1257300" y="547773"/>
            <a:ext cx="15773400" cy="198865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95"/>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95"/>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95"/>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6"/>
          <p:cNvSpPr txBox="1"/>
          <p:nvPr>
            <p:ph type="title"/>
          </p:nvPr>
        </p:nvSpPr>
        <p:spPr>
          <a:xfrm>
            <a:off x="1259683" y="685906"/>
            <a:ext cx="5898356" cy="2400671"/>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800"/>
              <a:buFont typeface="Calibri"/>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6"/>
          <p:cNvSpPr txBox="1"/>
          <p:nvPr>
            <p:ph idx="1" type="body"/>
          </p:nvPr>
        </p:nvSpPr>
        <p:spPr>
          <a:xfrm>
            <a:off x="7774782" y="1481367"/>
            <a:ext cx="9258300" cy="7311566"/>
          </a:xfrm>
          <a:prstGeom prst="rect">
            <a:avLst/>
          </a:prstGeom>
          <a:noFill/>
          <a:ln>
            <a:noFill/>
          </a:ln>
        </p:spPr>
        <p:txBody>
          <a:bodyPr anchorCtr="0" anchor="t" bIns="45700" lIns="91425" spcFirstLastPara="1" rIns="91425" wrap="square" tIns="45700">
            <a:normAutofit/>
          </a:bodyPr>
          <a:lstStyle>
            <a:lvl1pPr indent="-533400" lvl="0" marL="457200" algn="l">
              <a:lnSpc>
                <a:spcPct val="90000"/>
              </a:lnSpc>
              <a:spcBef>
                <a:spcPts val="1500"/>
              </a:spcBef>
              <a:spcAft>
                <a:spcPts val="0"/>
              </a:spcAft>
              <a:buClr>
                <a:schemeClr val="dk1"/>
              </a:buClr>
              <a:buSzPts val="4800"/>
              <a:buChar char="•"/>
              <a:defRPr sz="4800"/>
            </a:lvl1pPr>
            <a:lvl2pPr indent="-495300" lvl="1" marL="914400" algn="l">
              <a:lnSpc>
                <a:spcPct val="90000"/>
              </a:lnSpc>
              <a:spcBef>
                <a:spcPts val="750"/>
              </a:spcBef>
              <a:spcAft>
                <a:spcPts val="0"/>
              </a:spcAft>
              <a:buClr>
                <a:schemeClr val="dk1"/>
              </a:buClr>
              <a:buSzPts val="4200"/>
              <a:buChar char="•"/>
              <a:defRPr sz="4200"/>
            </a:lvl2pPr>
            <a:lvl3pPr indent="-457200" lvl="2" marL="1371600" algn="l">
              <a:lnSpc>
                <a:spcPct val="90000"/>
              </a:lnSpc>
              <a:spcBef>
                <a:spcPts val="750"/>
              </a:spcBef>
              <a:spcAft>
                <a:spcPts val="0"/>
              </a:spcAft>
              <a:buClr>
                <a:schemeClr val="dk1"/>
              </a:buClr>
              <a:buSzPts val="3600"/>
              <a:buChar char="•"/>
              <a:defRPr sz="3600"/>
            </a:lvl3pPr>
            <a:lvl4pPr indent="-419100" lvl="3" marL="1828800" algn="l">
              <a:lnSpc>
                <a:spcPct val="90000"/>
              </a:lnSpc>
              <a:spcBef>
                <a:spcPts val="750"/>
              </a:spcBef>
              <a:spcAft>
                <a:spcPts val="0"/>
              </a:spcAft>
              <a:buClr>
                <a:schemeClr val="dk1"/>
              </a:buClr>
              <a:buSzPts val="3000"/>
              <a:buChar char="•"/>
              <a:defRPr sz="3000"/>
            </a:lvl4pPr>
            <a:lvl5pPr indent="-419100" lvl="4" marL="2286000" algn="l">
              <a:lnSpc>
                <a:spcPct val="90000"/>
              </a:lnSpc>
              <a:spcBef>
                <a:spcPts val="750"/>
              </a:spcBef>
              <a:spcAft>
                <a:spcPts val="0"/>
              </a:spcAft>
              <a:buClr>
                <a:schemeClr val="dk1"/>
              </a:buClr>
              <a:buSzPts val="3000"/>
              <a:buChar char="•"/>
              <a:defRPr sz="3000"/>
            </a:lvl5pPr>
            <a:lvl6pPr indent="-419100" lvl="5" marL="2743200" algn="l">
              <a:lnSpc>
                <a:spcPct val="90000"/>
              </a:lnSpc>
              <a:spcBef>
                <a:spcPts val="750"/>
              </a:spcBef>
              <a:spcAft>
                <a:spcPts val="0"/>
              </a:spcAft>
              <a:buClr>
                <a:schemeClr val="dk1"/>
              </a:buClr>
              <a:buSzPts val="3000"/>
              <a:buChar char="•"/>
              <a:defRPr sz="3000"/>
            </a:lvl6pPr>
            <a:lvl7pPr indent="-419100" lvl="6" marL="3200400" algn="l">
              <a:lnSpc>
                <a:spcPct val="90000"/>
              </a:lnSpc>
              <a:spcBef>
                <a:spcPts val="750"/>
              </a:spcBef>
              <a:spcAft>
                <a:spcPts val="0"/>
              </a:spcAft>
              <a:buClr>
                <a:schemeClr val="dk1"/>
              </a:buClr>
              <a:buSzPts val="3000"/>
              <a:buChar char="•"/>
              <a:defRPr sz="3000"/>
            </a:lvl7pPr>
            <a:lvl8pPr indent="-419100" lvl="7" marL="3657600" algn="l">
              <a:lnSpc>
                <a:spcPct val="90000"/>
              </a:lnSpc>
              <a:spcBef>
                <a:spcPts val="750"/>
              </a:spcBef>
              <a:spcAft>
                <a:spcPts val="0"/>
              </a:spcAft>
              <a:buClr>
                <a:schemeClr val="dk1"/>
              </a:buClr>
              <a:buSzPts val="3000"/>
              <a:buChar char="•"/>
              <a:defRPr sz="3000"/>
            </a:lvl8pPr>
            <a:lvl9pPr indent="-419100" lvl="8" marL="4114800" algn="l">
              <a:lnSpc>
                <a:spcPct val="90000"/>
              </a:lnSpc>
              <a:spcBef>
                <a:spcPts val="750"/>
              </a:spcBef>
              <a:spcAft>
                <a:spcPts val="0"/>
              </a:spcAft>
              <a:buClr>
                <a:schemeClr val="dk1"/>
              </a:buClr>
              <a:buSzPts val="3000"/>
              <a:buChar char="•"/>
              <a:defRPr sz="3000"/>
            </a:lvl9pPr>
          </a:lstStyle>
          <a:p/>
        </p:txBody>
      </p:sp>
      <p:sp>
        <p:nvSpPr>
          <p:cNvPr id="61" name="Google Shape;61;p96"/>
          <p:cNvSpPr txBox="1"/>
          <p:nvPr>
            <p:ph idx="2" type="body"/>
          </p:nvPr>
        </p:nvSpPr>
        <p:spPr>
          <a:xfrm>
            <a:off x="1259683" y="3086576"/>
            <a:ext cx="5898356" cy="571826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500"/>
              </a:spcBef>
              <a:spcAft>
                <a:spcPts val="0"/>
              </a:spcAft>
              <a:buClr>
                <a:schemeClr val="dk1"/>
              </a:buClr>
              <a:buSzPts val="2400"/>
              <a:buNone/>
              <a:defRPr sz="2400"/>
            </a:lvl1pPr>
            <a:lvl2pPr indent="-228600" lvl="1" marL="914400" algn="l">
              <a:lnSpc>
                <a:spcPct val="90000"/>
              </a:lnSpc>
              <a:spcBef>
                <a:spcPts val="750"/>
              </a:spcBef>
              <a:spcAft>
                <a:spcPts val="0"/>
              </a:spcAft>
              <a:buClr>
                <a:schemeClr val="dk1"/>
              </a:buClr>
              <a:buSzPts val="2100"/>
              <a:buNone/>
              <a:defRPr sz="2100"/>
            </a:lvl2pPr>
            <a:lvl3pPr indent="-228600" lvl="2" marL="1371600" algn="l">
              <a:lnSpc>
                <a:spcPct val="90000"/>
              </a:lnSpc>
              <a:spcBef>
                <a:spcPts val="750"/>
              </a:spcBef>
              <a:spcAft>
                <a:spcPts val="0"/>
              </a:spcAft>
              <a:buClr>
                <a:schemeClr val="dk1"/>
              </a:buClr>
              <a:buSzPts val="1800"/>
              <a:buNone/>
              <a:defRPr sz="1800"/>
            </a:lvl3pPr>
            <a:lvl4pPr indent="-228600" lvl="3" marL="1828800" algn="l">
              <a:lnSpc>
                <a:spcPct val="90000"/>
              </a:lnSpc>
              <a:spcBef>
                <a:spcPts val="750"/>
              </a:spcBef>
              <a:spcAft>
                <a:spcPts val="0"/>
              </a:spcAft>
              <a:buClr>
                <a:schemeClr val="dk1"/>
              </a:buClr>
              <a:buSzPts val="1500"/>
              <a:buNone/>
              <a:defRPr sz="1500"/>
            </a:lvl4pPr>
            <a:lvl5pPr indent="-228600" lvl="4" marL="2286000" algn="l">
              <a:lnSpc>
                <a:spcPct val="90000"/>
              </a:lnSpc>
              <a:spcBef>
                <a:spcPts val="750"/>
              </a:spcBef>
              <a:spcAft>
                <a:spcPts val="0"/>
              </a:spcAft>
              <a:buClr>
                <a:schemeClr val="dk1"/>
              </a:buClr>
              <a:buSzPts val="1500"/>
              <a:buNone/>
              <a:defRPr sz="1500"/>
            </a:lvl5pPr>
            <a:lvl6pPr indent="-228600" lvl="5" marL="2743200" algn="l">
              <a:lnSpc>
                <a:spcPct val="90000"/>
              </a:lnSpc>
              <a:spcBef>
                <a:spcPts val="750"/>
              </a:spcBef>
              <a:spcAft>
                <a:spcPts val="0"/>
              </a:spcAft>
              <a:buClr>
                <a:schemeClr val="dk1"/>
              </a:buClr>
              <a:buSzPts val="1500"/>
              <a:buNone/>
              <a:defRPr sz="1500"/>
            </a:lvl6pPr>
            <a:lvl7pPr indent="-228600" lvl="6" marL="3200400" algn="l">
              <a:lnSpc>
                <a:spcPct val="90000"/>
              </a:lnSpc>
              <a:spcBef>
                <a:spcPts val="750"/>
              </a:spcBef>
              <a:spcAft>
                <a:spcPts val="0"/>
              </a:spcAft>
              <a:buClr>
                <a:schemeClr val="dk1"/>
              </a:buClr>
              <a:buSzPts val="1500"/>
              <a:buNone/>
              <a:defRPr sz="1500"/>
            </a:lvl7pPr>
            <a:lvl8pPr indent="-228600" lvl="7" marL="3657600" algn="l">
              <a:lnSpc>
                <a:spcPct val="90000"/>
              </a:lnSpc>
              <a:spcBef>
                <a:spcPts val="750"/>
              </a:spcBef>
              <a:spcAft>
                <a:spcPts val="0"/>
              </a:spcAft>
              <a:buClr>
                <a:schemeClr val="dk1"/>
              </a:buClr>
              <a:buSzPts val="1500"/>
              <a:buNone/>
              <a:defRPr sz="1500"/>
            </a:lvl8pPr>
            <a:lvl9pPr indent="-228600" lvl="8" marL="4114800" algn="l">
              <a:lnSpc>
                <a:spcPct val="90000"/>
              </a:lnSpc>
              <a:spcBef>
                <a:spcPts val="750"/>
              </a:spcBef>
              <a:spcAft>
                <a:spcPts val="0"/>
              </a:spcAft>
              <a:buClr>
                <a:schemeClr val="dk1"/>
              </a:buClr>
              <a:buSzPts val="1500"/>
              <a:buNone/>
              <a:defRPr sz="1500"/>
            </a:lvl9pPr>
          </a:lstStyle>
          <a:p/>
        </p:txBody>
      </p:sp>
      <p:sp>
        <p:nvSpPr>
          <p:cNvPr id="62" name="Google Shape;62;p96"/>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6"/>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6"/>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97"/>
          <p:cNvSpPr txBox="1"/>
          <p:nvPr>
            <p:ph type="title"/>
          </p:nvPr>
        </p:nvSpPr>
        <p:spPr>
          <a:xfrm>
            <a:off x="1259683" y="685906"/>
            <a:ext cx="5898356" cy="2400671"/>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800"/>
              <a:buFont typeface="Calibri"/>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97"/>
          <p:cNvSpPr/>
          <p:nvPr>
            <p:ph idx="2" type="pic"/>
          </p:nvPr>
        </p:nvSpPr>
        <p:spPr>
          <a:xfrm>
            <a:off x="7774782" y="1481367"/>
            <a:ext cx="9258300" cy="7311566"/>
          </a:xfrm>
          <a:prstGeom prst="rect">
            <a:avLst/>
          </a:prstGeom>
          <a:noFill/>
          <a:ln>
            <a:noFill/>
          </a:ln>
        </p:spPr>
      </p:sp>
      <p:sp>
        <p:nvSpPr>
          <p:cNvPr id="68" name="Google Shape;68;p97"/>
          <p:cNvSpPr txBox="1"/>
          <p:nvPr>
            <p:ph idx="1" type="body"/>
          </p:nvPr>
        </p:nvSpPr>
        <p:spPr>
          <a:xfrm>
            <a:off x="1259683" y="3086576"/>
            <a:ext cx="5898356" cy="571826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500"/>
              </a:spcBef>
              <a:spcAft>
                <a:spcPts val="0"/>
              </a:spcAft>
              <a:buClr>
                <a:schemeClr val="dk1"/>
              </a:buClr>
              <a:buSzPts val="2400"/>
              <a:buNone/>
              <a:defRPr sz="2400"/>
            </a:lvl1pPr>
            <a:lvl2pPr indent="-228600" lvl="1" marL="914400" algn="l">
              <a:lnSpc>
                <a:spcPct val="90000"/>
              </a:lnSpc>
              <a:spcBef>
                <a:spcPts val="750"/>
              </a:spcBef>
              <a:spcAft>
                <a:spcPts val="0"/>
              </a:spcAft>
              <a:buClr>
                <a:schemeClr val="dk1"/>
              </a:buClr>
              <a:buSzPts val="2100"/>
              <a:buNone/>
              <a:defRPr sz="2100"/>
            </a:lvl2pPr>
            <a:lvl3pPr indent="-228600" lvl="2" marL="1371600" algn="l">
              <a:lnSpc>
                <a:spcPct val="90000"/>
              </a:lnSpc>
              <a:spcBef>
                <a:spcPts val="750"/>
              </a:spcBef>
              <a:spcAft>
                <a:spcPts val="0"/>
              </a:spcAft>
              <a:buClr>
                <a:schemeClr val="dk1"/>
              </a:buClr>
              <a:buSzPts val="1800"/>
              <a:buNone/>
              <a:defRPr sz="1800"/>
            </a:lvl3pPr>
            <a:lvl4pPr indent="-228600" lvl="3" marL="1828800" algn="l">
              <a:lnSpc>
                <a:spcPct val="90000"/>
              </a:lnSpc>
              <a:spcBef>
                <a:spcPts val="750"/>
              </a:spcBef>
              <a:spcAft>
                <a:spcPts val="0"/>
              </a:spcAft>
              <a:buClr>
                <a:schemeClr val="dk1"/>
              </a:buClr>
              <a:buSzPts val="1500"/>
              <a:buNone/>
              <a:defRPr sz="1500"/>
            </a:lvl4pPr>
            <a:lvl5pPr indent="-228600" lvl="4" marL="2286000" algn="l">
              <a:lnSpc>
                <a:spcPct val="90000"/>
              </a:lnSpc>
              <a:spcBef>
                <a:spcPts val="750"/>
              </a:spcBef>
              <a:spcAft>
                <a:spcPts val="0"/>
              </a:spcAft>
              <a:buClr>
                <a:schemeClr val="dk1"/>
              </a:buClr>
              <a:buSzPts val="1500"/>
              <a:buNone/>
              <a:defRPr sz="1500"/>
            </a:lvl5pPr>
            <a:lvl6pPr indent="-228600" lvl="5" marL="2743200" algn="l">
              <a:lnSpc>
                <a:spcPct val="90000"/>
              </a:lnSpc>
              <a:spcBef>
                <a:spcPts val="750"/>
              </a:spcBef>
              <a:spcAft>
                <a:spcPts val="0"/>
              </a:spcAft>
              <a:buClr>
                <a:schemeClr val="dk1"/>
              </a:buClr>
              <a:buSzPts val="1500"/>
              <a:buNone/>
              <a:defRPr sz="1500"/>
            </a:lvl6pPr>
            <a:lvl7pPr indent="-228600" lvl="6" marL="3200400" algn="l">
              <a:lnSpc>
                <a:spcPct val="90000"/>
              </a:lnSpc>
              <a:spcBef>
                <a:spcPts val="750"/>
              </a:spcBef>
              <a:spcAft>
                <a:spcPts val="0"/>
              </a:spcAft>
              <a:buClr>
                <a:schemeClr val="dk1"/>
              </a:buClr>
              <a:buSzPts val="1500"/>
              <a:buNone/>
              <a:defRPr sz="1500"/>
            </a:lvl7pPr>
            <a:lvl8pPr indent="-228600" lvl="7" marL="3657600" algn="l">
              <a:lnSpc>
                <a:spcPct val="90000"/>
              </a:lnSpc>
              <a:spcBef>
                <a:spcPts val="750"/>
              </a:spcBef>
              <a:spcAft>
                <a:spcPts val="0"/>
              </a:spcAft>
              <a:buClr>
                <a:schemeClr val="dk1"/>
              </a:buClr>
              <a:buSzPts val="1500"/>
              <a:buNone/>
              <a:defRPr sz="1500"/>
            </a:lvl8pPr>
            <a:lvl9pPr indent="-228600" lvl="8" marL="4114800" algn="l">
              <a:lnSpc>
                <a:spcPct val="90000"/>
              </a:lnSpc>
              <a:spcBef>
                <a:spcPts val="750"/>
              </a:spcBef>
              <a:spcAft>
                <a:spcPts val="0"/>
              </a:spcAft>
              <a:buClr>
                <a:schemeClr val="dk1"/>
              </a:buClr>
              <a:buSzPts val="1500"/>
              <a:buNone/>
              <a:defRPr sz="1500"/>
            </a:lvl9pPr>
          </a:lstStyle>
          <a:p/>
        </p:txBody>
      </p:sp>
      <p:sp>
        <p:nvSpPr>
          <p:cNvPr id="69" name="Google Shape;69;p97"/>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97"/>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97"/>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88"/>
          <p:cNvSpPr txBox="1"/>
          <p:nvPr>
            <p:ph type="title"/>
          </p:nvPr>
        </p:nvSpPr>
        <p:spPr>
          <a:xfrm>
            <a:off x="1257300" y="547773"/>
            <a:ext cx="15773400" cy="1988651"/>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6600"/>
              <a:buFont typeface="Calibri"/>
              <a:buNone/>
              <a:defRPr b="0" i="0" sz="66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88"/>
          <p:cNvSpPr txBox="1"/>
          <p:nvPr>
            <p:ph idx="1" type="body"/>
          </p:nvPr>
        </p:nvSpPr>
        <p:spPr>
          <a:xfrm>
            <a:off x="1257300" y="2738860"/>
            <a:ext cx="15773400" cy="6528015"/>
          </a:xfrm>
          <a:prstGeom prst="rect">
            <a:avLst/>
          </a:prstGeom>
          <a:noFill/>
          <a:ln>
            <a:noFill/>
          </a:ln>
        </p:spPr>
        <p:txBody>
          <a:bodyPr anchorCtr="0" anchor="t" bIns="45700" lIns="91425" spcFirstLastPara="1" rIns="91425" wrap="square" tIns="45700">
            <a:normAutofit/>
          </a:bodyPr>
          <a:lstStyle>
            <a:lvl1pPr indent="-495300" lvl="0" marL="457200" marR="0" rtl="0" algn="l">
              <a:lnSpc>
                <a:spcPct val="90000"/>
              </a:lnSpc>
              <a:spcBef>
                <a:spcPts val="1500"/>
              </a:spcBef>
              <a:spcAft>
                <a:spcPts val="0"/>
              </a:spcAft>
              <a:buClr>
                <a:schemeClr val="dk1"/>
              </a:buClr>
              <a:buSzPts val="4200"/>
              <a:buFont typeface="Arial"/>
              <a:buChar char="•"/>
              <a:defRPr b="0" i="0" sz="4200" u="none" cap="none" strike="noStrike">
                <a:solidFill>
                  <a:schemeClr val="dk1"/>
                </a:solidFill>
                <a:latin typeface="Calibri"/>
                <a:ea typeface="Calibri"/>
                <a:cs typeface="Calibri"/>
                <a:sym typeface="Calibri"/>
              </a:defRPr>
            </a:lvl1pPr>
            <a:lvl2pPr indent="-457200" lvl="1" marL="914400" marR="0" rtl="0" algn="l">
              <a:lnSpc>
                <a:spcPct val="90000"/>
              </a:lnSpc>
              <a:spcBef>
                <a:spcPts val="75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2pPr>
            <a:lvl3pPr indent="-419100" lvl="2" marL="1371600" marR="0" rtl="0" algn="l">
              <a:lnSpc>
                <a:spcPct val="90000"/>
              </a:lnSpc>
              <a:spcBef>
                <a:spcPts val="750"/>
              </a:spcBef>
              <a:spcAft>
                <a:spcPts val="0"/>
              </a:spcAft>
              <a:buClr>
                <a:schemeClr val="dk1"/>
              </a:buClr>
              <a:buSzPts val="3000"/>
              <a:buFont typeface="Arial"/>
              <a:buChar char="•"/>
              <a:defRPr b="0" i="0" sz="3000" u="none" cap="none" strike="noStrike">
                <a:solidFill>
                  <a:schemeClr val="dk1"/>
                </a:solidFill>
                <a:latin typeface="Calibri"/>
                <a:ea typeface="Calibri"/>
                <a:cs typeface="Calibri"/>
                <a:sym typeface="Calibri"/>
              </a:defRPr>
            </a:lvl3pPr>
            <a:lvl4pPr indent="-400050" lvl="3" marL="18288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4pPr>
            <a:lvl5pPr indent="-400050" lvl="4" marL="22860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5pPr>
            <a:lvl6pPr indent="-400050" lvl="5" marL="27432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6pPr>
            <a:lvl7pPr indent="-400050" lvl="6" marL="32004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7pPr>
            <a:lvl8pPr indent="-400050" lvl="7" marL="36576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8pPr>
            <a:lvl9pPr indent="-400050" lvl="8" marL="41148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9pPr>
          </a:lstStyle>
          <a:p/>
        </p:txBody>
      </p:sp>
      <p:sp>
        <p:nvSpPr>
          <p:cNvPr id="12" name="Google Shape;12;p88"/>
          <p:cNvSpPr txBox="1"/>
          <p:nvPr>
            <p:ph idx="10" type="dt"/>
          </p:nvPr>
        </p:nvSpPr>
        <p:spPr>
          <a:xfrm>
            <a:off x="1257300" y="9535998"/>
            <a:ext cx="4114800" cy="547772"/>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88"/>
          <p:cNvSpPr txBox="1"/>
          <p:nvPr>
            <p:ph idx="11" type="ftr"/>
          </p:nvPr>
        </p:nvSpPr>
        <p:spPr>
          <a:xfrm>
            <a:off x="6057900" y="9535998"/>
            <a:ext cx="6172200" cy="547772"/>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8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88"/>
          <p:cNvSpPr txBox="1"/>
          <p:nvPr>
            <p:ph idx="12" type="sldNum"/>
          </p:nvPr>
        </p:nvSpPr>
        <p:spPr>
          <a:xfrm>
            <a:off x="12915900" y="9535998"/>
            <a:ext cx="4114800" cy="54777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800" u="none" cap="none" strike="noStrike">
                <a:solidFill>
                  <a:srgbClr val="888888"/>
                </a:solidFill>
                <a:latin typeface="Calibri"/>
                <a:ea typeface="Calibri"/>
                <a:cs typeface="Calibri"/>
                <a:sym typeface="Calibri"/>
              </a:defRPr>
            </a:lvl1pPr>
            <a:lvl2pPr indent="0" lvl="1" marL="0" marR="0" rtl="0" algn="r">
              <a:spcBef>
                <a:spcPts val="0"/>
              </a:spcBef>
              <a:buNone/>
              <a:defRPr b="0" i="0" sz="1800" u="none" cap="none" strike="noStrike">
                <a:solidFill>
                  <a:srgbClr val="888888"/>
                </a:solidFill>
                <a:latin typeface="Calibri"/>
                <a:ea typeface="Calibri"/>
                <a:cs typeface="Calibri"/>
                <a:sym typeface="Calibri"/>
              </a:defRPr>
            </a:lvl2pPr>
            <a:lvl3pPr indent="0" lvl="2" marL="0" marR="0" rtl="0" algn="r">
              <a:spcBef>
                <a:spcPts val="0"/>
              </a:spcBef>
              <a:buNone/>
              <a:defRPr b="0" i="0" sz="1800" u="none" cap="none" strike="noStrike">
                <a:solidFill>
                  <a:srgbClr val="888888"/>
                </a:solidFill>
                <a:latin typeface="Calibri"/>
                <a:ea typeface="Calibri"/>
                <a:cs typeface="Calibri"/>
                <a:sym typeface="Calibri"/>
              </a:defRPr>
            </a:lvl3pPr>
            <a:lvl4pPr indent="0" lvl="3" marL="0" marR="0" rtl="0" algn="r">
              <a:spcBef>
                <a:spcPts val="0"/>
              </a:spcBef>
              <a:buNone/>
              <a:defRPr b="0" i="0" sz="1800" u="none" cap="none" strike="noStrike">
                <a:solidFill>
                  <a:srgbClr val="888888"/>
                </a:solidFill>
                <a:latin typeface="Calibri"/>
                <a:ea typeface="Calibri"/>
                <a:cs typeface="Calibri"/>
                <a:sym typeface="Calibri"/>
              </a:defRPr>
            </a:lvl4pPr>
            <a:lvl5pPr indent="0" lvl="4" marL="0" marR="0" rtl="0" algn="r">
              <a:spcBef>
                <a:spcPts val="0"/>
              </a:spcBef>
              <a:buNone/>
              <a:defRPr b="0" i="0" sz="1800" u="none" cap="none" strike="noStrike">
                <a:solidFill>
                  <a:srgbClr val="888888"/>
                </a:solidFill>
                <a:latin typeface="Calibri"/>
                <a:ea typeface="Calibri"/>
                <a:cs typeface="Calibri"/>
                <a:sym typeface="Calibri"/>
              </a:defRPr>
            </a:lvl5pPr>
            <a:lvl6pPr indent="0" lvl="5" marL="0" marR="0" rtl="0" algn="r">
              <a:spcBef>
                <a:spcPts val="0"/>
              </a:spcBef>
              <a:buNone/>
              <a:defRPr b="0" i="0" sz="1800" u="none" cap="none" strike="noStrike">
                <a:solidFill>
                  <a:srgbClr val="888888"/>
                </a:solidFill>
                <a:latin typeface="Calibri"/>
                <a:ea typeface="Calibri"/>
                <a:cs typeface="Calibri"/>
                <a:sym typeface="Calibri"/>
              </a:defRPr>
            </a:lvl6pPr>
            <a:lvl7pPr indent="0" lvl="6" marL="0" marR="0" rtl="0" algn="r">
              <a:spcBef>
                <a:spcPts val="0"/>
              </a:spcBef>
              <a:buNone/>
              <a:defRPr b="0" i="0" sz="1800" u="none" cap="none" strike="noStrike">
                <a:solidFill>
                  <a:srgbClr val="888888"/>
                </a:solidFill>
                <a:latin typeface="Calibri"/>
                <a:ea typeface="Calibri"/>
                <a:cs typeface="Calibri"/>
                <a:sym typeface="Calibri"/>
              </a:defRPr>
            </a:lvl7pPr>
            <a:lvl8pPr indent="0" lvl="7" marL="0" marR="0" rtl="0" algn="r">
              <a:spcBef>
                <a:spcPts val="0"/>
              </a:spcBef>
              <a:buNone/>
              <a:defRPr b="0" i="0" sz="1800" u="none" cap="none" strike="noStrike">
                <a:solidFill>
                  <a:srgbClr val="888888"/>
                </a:solidFill>
                <a:latin typeface="Calibri"/>
                <a:ea typeface="Calibri"/>
                <a:cs typeface="Calibri"/>
                <a:sym typeface="Calibri"/>
              </a:defRPr>
            </a:lvl8pPr>
            <a:lvl9pPr indent="0" lvl="8" marL="0" marR="0" rtl="0" algn="r">
              <a:spcBef>
                <a:spcPts val="0"/>
              </a:spcBef>
              <a:buNone/>
              <a:defRPr b="0" i="0" sz="1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jpg"/><Relationship Id="rId4" Type="http://schemas.openxmlformats.org/officeDocument/2006/relationships/image" Target="../media/image11.jpg"/><Relationship Id="rId5"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jpg"/><Relationship Id="rId4" Type="http://schemas.openxmlformats.org/officeDocument/2006/relationships/image" Target="../media/image11.jpg"/><Relationship Id="rId5"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1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1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1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jpg"/><Relationship Id="rId4" Type="http://schemas.openxmlformats.org/officeDocument/2006/relationships/image" Target="../media/image11.jpg"/><Relationship Id="rId5"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1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1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1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2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3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3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2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2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2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2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18.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35.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 Id="rId3" Type="http://schemas.openxmlformats.org/officeDocument/2006/relationships/image" Target="../media/image4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2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 Id="rId3" Type="http://schemas.openxmlformats.org/officeDocument/2006/relationships/image" Target="../media/image3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 Id="rId3" Type="http://schemas.openxmlformats.org/officeDocument/2006/relationships/image" Target="../media/image44.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 Id="rId3" Type="http://schemas.openxmlformats.org/officeDocument/2006/relationships/image" Target="../media/image32.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 Id="rId3" Type="http://schemas.openxmlformats.org/officeDocument/2006/relationships/image" Target="../media/image2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 Id="rId3" Type="http://schemas.openxmlformats.org/officeDocument/2006/relationships/image" Target="../media/image29.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 Id="rId3" Type="http://schemas.openxmlformats.org/officeDocument/2006/relationships/image" Target="../media/image3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 Id="rId3" Type="http://schemas.openxmlformats.org/officeDocument/2006/relationships/image" Target="../media/image26.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 Id="rId3" Type="http://schemas.openxmlformats.org/officeDocument/2006/relationships/image" Target="../media/image20.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9.xml"/><Relationship Id="rId3"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 Id="rId3" Type="http://schemas.openxmlformats.org/officeDocument/2006/relationships/image" Target="../media/image39.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2.xml"/><Relationship Id="rId3" Type="http://schemas.openxmlformats.org/officeDocument/2006/relationships/image" Target="../media/image50.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3.xml"/><Relationship Id="rId3" Type="http://schemas.openxmlformats.org/officeDocument/2006/relationships/image" Target="../media/image46.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5.xml"/><Relationship Id="rId3" Type="http://schemas.openxmlformats.org/officeDocument/2006/relationships/image" Target="../media/image48.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6.xml"/><Relationship Id="rId3" Type="http://schemas.openxmlformats.org/officeDocument/2006/relationships/image" Target="../media/image30.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7.xml"/><Relationship Id="rId3" Type="http://schemas.openxmlformats.org/officeDocument/2006/relationships/image" Target="../media/image46.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9.xml"/><Relationship Id="rId3" Type="http://schemas.openxmlformats.org/officeDocument/2006/relationships/image" Target="../media/image5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0.xml"/><Relationship Id="rId3" Type="http://schemas.openxmlformats.org/officeDocument/2006/relationships/image" Target="../media/image47.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1.xml"/><Relationship Id="rId3" Type="http://schemas.openxmlformats.org/officeDocument/2006/relationships/image" Target="../media/image52.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 Id="rId3" Type="http://schemas.openxmlformats.org/officeDocument/2006/relationships/image" Target="../media/image34.png"/><Relationship Id="rId4" Type="http://schemas.openxmlformats.org/officeDocument/2006/relationships/image" Target="../media/image33.png"/><Relationship Id="rId5" Type="http://schemas.openxmlformats.org/officeDocument/2006/relationships/image" Target="../media/image40.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4.xml"/><Relationship Id="rId3" Type="http://schemas.openxmlformats.org/officeDocument/2006/relationships/image" Target="../media/image49.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image" Target="../media/image41.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 Id="rId3" Type="http://schemas.openxmlformats.org/officeDocument/2006/relationships/image" Target="../media/image38.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 Id="rId3" Type="http://schemas.openxmlformats.org/officeDocument/2006/relationships/image" Target="../media/image4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8" name="Shape 88"/>
        <p:cNvGrpSpPr/>
        <p:nvPr/>
      </p:nvGrpSpPr>
      <p:grpSpPr>
        <a:xfrm>
          <a:off x="0" y="0"/>
          <a:ext cx="0" cy="0"/>
          <a:chOff x="0" y="0"/>
          <a:chExt cx="0" cy="0"/>
        </a:xfrm>
      </p:grpSpPr>
      <p:sp>
        <p:nvSpPr>
          <p:cNvPr id="89" name="Google Shape;89;p1"/>
          <p:cNvSpPr txBox="1"/>
          <p:nvPr/>
        </p:nvSpPr>
        <p:spPr>
          <a:xfrm>
            <a:off x="2153681" y="4304111"/>
            <a:ext cx="9465890" cy="249299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i="0" lang="en-US" sz="5400" u="none" cap="none" strike="noStrike">
                <a:solidFill>
                  <a:srgbClr val="F7B4A7"/>
                </a:solidFill>
                <a:latin typeface="Arial"/>
                <a:ea typeface="Arial"/>
                <a:cs typeface="Arial"/>
                <a:sym typeface="Arial"/>
              </a:rPr>
              <a:t>Best Practices for Architecting ML-enabled Systems</a:t>
            </a:r>
            <a:endParaRPr/>
          </a:p>
        </p:txBody>
      </p:sp>
      <p:grpSp>
        <p:nvGrpSpPr>
          <p:cNvPr id="90" name="Google Shape;90;p1"/>
          <p:cNvGrpSpPr/>
          <p:nvPr/>
        </p:nvGrpSpPr>
        <p:grpSpPr>
          <a:xfrm>
            <a:off x="2191583" y="1507067"/>
            <a:ext cx="739226" cy="739226"/>
            <a:chOff x="0" y="0"/>
            <a:chExt cx="985634" cy="985634"/>
          </a:xfrm>
        </p:grpSpPr>
        <p:sp>
          <p:nvSpPr>
            <p:cNvPr id="91" name="Google Shape;91;p1"/>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 name="Google Shape;92;p1"/>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 name="Google Shape;93;p1"/>
          <p:cNvSpPr txBox="1"/>
          <p:nvPr/>
        </p:nvSpPr>
        <p:spPr>
          <a:xfrm>
            <a:off x="2153681" y="7035020"/>
            <a:ext cx="11560993" cy="307777"/>
          </a:xfrm>
          <a:prstGeom prst="rect">
            <a:avLst/>
          </a:prstGeom>
          <a:noFill/>
          <a:ln>
            <a:noFill/>
          </a:ln>
        </p:spPr>
        <p:txBody>
          <a:bodyPr anchorCtr="0" anchor="t" bIns="0" lIns="0" spcFirstLastPara="1" rIns="0" wrap="square" tIns="0">
            <a:spAutoFit/>
          </a:bodyPr>
          <a:lstStyle/>
          <a:p>
            <a:pPr indent="0" lvl="0" marL="0" marR="0" rtl="0" algn="l">
              <a:lnSpc>
                <a:spcPct val="99125"/>
              </a:lnSpc>
              <a:spcBef>
                <a:spcPts val="0"/>
              </a:spcBef>
              <a:spcAft>
                <a:spcPts val="0"/>
              </a:spcAft>
              <a:buNone/>
            </a:pPr>
            <a:r>
              <a:rPr lang="en-US" sz="2400">
                <a:solidFill>
                  <a:srgbClr val="2B4B82"/>
                </a:solidFill>
                <a:latin typeface="Arial"/>
                <a:ea typeface="Arial"/>
                <a:cs typeface="Arial"/>
                <a:sym typeface="Arial"/>
              </a:rPr>
              <a:t>Alessio Bucaioni, Rick Kazman, Patrizio Pelliccione</a:t>
            </a:r>
            <a:endParaRPr sz="2400">
              <a:solidFill>
                <a:srgbClr val="2B4B82"/>
              </a:solidFill>
              <a:latin typeface="Arial"/>
              <a:ea typeface="Arial"/>
              <a:cs typeface="Arial"/>
              <a:sym typeface="Arial"/>
            </a:endParaRPr>
          </a:p>
        </p:txBody>
      </p:sp>
      <p:pic>
        <p:nvPicPr>
          <p:cNvPr id="94" name="Google Shape;94;p1"/>
          <p:cNvPicPr preferRelativeResize="0"/>
          <p:nvPr/>
        </p:nvPicPr>
        <p:blipFill rotWithShape="1">
          <a:blip r:embed="rId3">
            <a:alphaModFix/>
          </a:blip>
          <a:srcRect b="0" l="0" r="0" t="0"/>
          <a:stretch/>
        </p:blipFill>
        <p:spPr>
          <a:xfrm>
            <a:off x="11447922" y="5010606"/>
            <a:ext cx="1690072" cy="1080000"/>
          </a:xfrm>
          <a:prstGeom prst="rect">
            <a:avLst/>
          </a:prstGeom>
          <a:noFill/>
          <a:ln>
            <a:noFill/>
          </a:ln>
        </p:spPr>
      </p:pic>
      <p:sp>
        <p:nvSpPr>
          <p:cNvPr id="95" name="Google Shape;95;p1"/>
          <p:cNvSpPr txBox="1"/>
          <p:nvPr/>
        </p:nvSpPr>
        <p:spPr>
          <a:xfrm>
            <a:off x="2191583" y="3804135"/>
            <a:ext cx="11560993" cy="307777"/>
          </a:xfrm>
          <a:prstGeom prst="rect">
            <a:avLst/>
          </a:prstGeom>
          <a:noFill/>
          <a:ln>
            <a:noFill/>
          </a:ln>
        </p:spPr>
        <p:txBody>
          <a:bodyPr anchorCtr="0" anchor="t" bIns="0" lIns="0" spcFirstLastPara="1" rIns="0" wrap="square" tIns="0">
            <a:spAutoFit/>
          </a:bodyPr>
          <a:lstStyle/>
          <a:p>
            <a:pPr indent="0" lvl="0" marL="0" marR="0" rtl="0" algn="l">
              <a:lnSpc>
                <a:spcPct val="99125"/>
              </a:lnSpc>
              <a:spcBef>
                <a:spcPts val="0"/>
              </a:spcBef>
              <a:spcAft>
                <a:spcPts val="0"/>
              </a:spcAft>
              <a:buNone/>
            </a:pPr>
            <a:r>
              <a:rPr lang="en-US" sz="2400">
                <a:solidFill>
                  <a:srgbClr val="2B4B82"/>
                </a:solidFill>
                <a:latin typeface="Arial"/>
                <a:ea typeface="Arial"/>
                <a:cs typeface="Arial"/>
                <a:sym typeface="Arial"/>
              </a:rPr>
              <a:t>ITARC, OCTOBER 15, 2024, STOCKHOLM</a:t>
            </a:r>
            <a:endParaRPr/>
          </a:p>
        </p:txBody>
      </p:sp>
      <p:pic>
        <p:nvPicPr>
          <p:cNvPr descr="GSSI - Gran Sasso Science Institute" id="96" name="Google Shape;96;p1"/>
          <p:cNvPicPr preferRelativeResize="0"/>
          <p:nvPr/>
        </p:nvPicPr>
        <p:blipFill rotWithShape="1">
          <a:blip r:embed="rId4">
            <a:alphaModFix/>
          </a:blip>
          <a:srcRect b="0" l="0" r="0" t="0"/>
          <a:stretch/>
        </p:blipFill>
        <p:spPr>
          <a:xfrm>
            <a:off x="15016417" y="5008742"/>
            <a:ext cx="1080000" cy="1080000"/>
          </a:xfrm>
          <a:prstGeom prst="rect">
            <a:avLst/>
          </a:prstGeom>
          <a:noFill/>
          <a:ln>
            <a:noFill/>
          </a:ln>
        </p:spPr>
      </p:pic>
      <p:pic>
        <p:nvPicPr>
          <p:cNvPr descr="University Of Hawaii At Logo PNG Vectors Free Download" id="97" name="Google Shape;97;p1"/>
          <p:cNvPicPr preferRelativeResize="0"/>
          <p:nvPr/>
        </p:nvPicPr>
        <p:blipFill rotWithShape="1">
          <a:blip r:embed="rId5">
            <a:alphaModFix/>
          </a:blip>
          <a:srcRect b="0" l="0" r="0" t="0"/>
          <a:stretch/>
        </p:blipFill>
        <p:spPr>
          <a:xfrm>
            <a:off x="13611005" y="4982896"/>
            <a:ext cx="932400" cy="1080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grpSp>
        <p:nvGrpSpPr>
          <p:cNvPr id="247" name="Google Shape;247;p10"/>
          <p:cNvGrpSpPr/>
          <p:nvPr/>
        </p:nvGrpSpPr>
        <p:grpSpPr>
          <a:xfrm>
            <a:off x="659087" y="799354"/>
            <a:ext cx="739226" cy="739226"/>
            <a:chOff x="0" y="0"/>
            <a:chExt cx="985634" cy="985634"/>
          </a:xfrm>
        </p:grpSpPr>
        <p:sp>
          <p:nvSpPr>
            <p:cNvPr id="248" name="Google Shape;248;p10"/>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 name="Google Shape;249;p10"/>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250" name="Google Shape;250;p10"/>
          <p:cNvGrpSpPr/>
          <p:nvPr/>
        </p:nvGrpSpPr>
        <p:grpSpPr>
          <a:xfrm>
            <a:off x="1398312" y="4997874"/>
            <a:ext cx="8538469" cy="1128016"/>
            <a:chOff x="1398312" y="5229845"/>
            <a:chExt cx="8538469" cy="1128016"/>
          </a:xfrm>
        </p:grpSpPr>
        <p:sp>
          <p:nvSpPr>
            <p:cNvPr id="251" name="Google Shape;251;p10"/>
            <p:cNvSpPr txBox="1"/>
            <p:nvPr/>
          </p:nvSpPr>
          <p:spPr>
            <a:xfrm>
              <a:off x="1398312" y="522984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Interactive discussion</a:t>
              </a:r>
              <a:endParaRPr/>
            </a:p>
          </p:txBody>
        </p:sp>
        <p:sp>
          <p:nvSpPr>
            <p:cNvPr id="252" name="Google Shape;252;p10"/>
            <p:cNvSpPr txBox="1"/>
            <p:nvPr/>
          </p:nvSpPr>
          <p:spPr>
            <a:xfrm>
              <a:off x="1398313" y="5834641"/>
              <a:ext cx="8538468"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p:txBody>
        </p:sp>
      </p:grpSp>
      <p:grpSp>
        <p:nvGrpSpPr>
          <p:cNvPr id="253" name="Google Shape;253;p10"/>
          <p:cNvGrpSpPr/>
          <p:nvPr/>
        </p:nvGrpSpPr>
        <p:grpSpPr>
          <a:xfrm>
            <a:off x="10279814" y="3092083"/>
            <a:ext cx="7402654" cy="1386116"/>
            <a:chOff x="0" y="66878"/>
            <a:chExt cx="9870205" cy="1848155"/>
          </a:xfrm>
        </p:grpSpPr>
        <p:sp>
          <p:nvSpPr>
            <p:cNvPr id="254" name="Google Shape;254;p10"/>
            <p:cNvSpPr/>
            <p:nvPr/>
          </p:nvSpPr>
          <p:spPr>
            <a:xfrm rot="-5400000">
              <a:off x="4911103" y="-3044069"/>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55" name="Google Shape;255;p10"/>
            <p:cNvSpPr txBox="1"/>
            <p:nvPr/>
          </p:nvSpPr>
          <p:spPr>
            <a:xfrm>
              <a:off x="0" y="692162"/>
              <a:ext cx="9870204" cy="924698"/>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We describe the checks in the sub-categories, highlighting rationale, and source.</a:t>
              </a:r>
              <a:endParaRPr sz="3200">
                <a:solidFill>
                  <a:srgbClr val="2B4B82"/>
                </a:solidFill>
                <a:latin typeface="Arial"/>
                <a:ea typeface="Arial"/>
                <a:cs typeface="Arial"/>
                <a:sym typeface="Arial"/>
              </a:endParaRPr>
            </a:p>
          </p:txBody>
        </p:sp>
        <p:sp>
          <p:nvSpPr>
            <p:cNvPr id="256" name="Google Shape;256;p10"/>
            <p:cNvSpPr txBox="1"/>
            <p:nvPr/>
          </p:nvSpPr>
          <p:spPr>
            <a:xfrm>
              <a:off x="0" y="6687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Describe the check(s)</a:t>
              </a:r>
              <a:endParaRPr/>
            </a:p>
          </p:txBody>
        </p:sp>
      </p:grpSp>
      <p:grpSp>
        <p:nvGrpSpPr>
          <p:cNvPr id="257" name="Google Shape;257;p10"/>
          <p:cNvGrpSpPr/>
          <p:nvPr/>
        </p:nvGrpSpPr>
        <p:grpSpPr>
          <a:xfrm>
            <a:off x="10279814" y="4716741"/>
            <a:ext cx="7402653" cy="1340395"/>
            <a:chOff x="0" y="595198"/>
            <a:chExt cx="9870204" cy="1787194"/>
          </a:xfrm>
        </p:grpSpPr>
        <p:sp>
          <p:nvSpPr>
            <p:cNvPr id="258" name="Google Shape;258;p10"/>
            <p:cNvSpPr/>
            <p:nvPr/>
          </p:nvSpPr>
          <p:spPr>
            <a:xfrm rot="-5400000">
              <a:off x="4911102" y="-2576710"/>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59" name="Google Shape;259;p10"/>
            <p:cNvSpPr txBox="1"/>
            <p:nvPr/>
          </p:nvSpPr>
          <p:spPr>
            <a:xfrm>
              <a:off x="0" y="1220482"/>
              <a:ext cx="9870204" cy="924698"/>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Using Mentimeter you will be asked to rate these two aspects.</a:t>
              </a:r>
              <a:endParaRPr/>
            </a:p>
          </p:txBody>
        </p:sp>
        <p:sp>
          <p:nvSpPr>
            <p:cNvPr id="260" name="Google Shape;260;p10"/>
            <p:cNvSpPr txBox="1"/>
            <p:nvPr/>
          </p:nvSpPr>
          <p:spPr>
            <a:xfrm>
              <a:off x="0" y="59519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Vote importance and attainment </a:t>
              </a:r>
              <a:endParaRPr/>
            </a:p>
          </p:txBody>
        </p:sp>
      </p:grpSp>
      <p:grpSp>
        <p:nvGrpSpPr>
          <p:cNvPr id="261" name="Google Shape;261;p10"/>
          <p:cNvGrpSpPr/>
          <p:nvPr/>
        </p:nvGrpSpPr>
        <p:grpSpPr>
          <a:xfrm>
            <a:off x="10279814" y="6441267"/>
            <a:ext cx="7402653" cy="1340395"/>
            <a:chOff x="0" y="595198"/>
            <a:chExt cx="9870204" cy="1787194"/>
          </a:xfrm>
        </p:grpSpPr>
        <p:sp>
          <p:nvSpPr>
            <p:cNvPr id="262" name="Google Shape;262;p10"/>
            <p:cNvSpPr/>
            <p:nvPr/>
          </p:nvSpPr>
          <p:spPr>
            <a:xfrm rot="-5400000">
              <a:off x="4911102" y="-2576710"/>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63" name="Google Shape;263;p10"/>
            <p:cNvSpPr txBox="1"/>
            <p:nvPr/>
          </p:nvSpPr>
          <p:spPr>
            <a:xfrm>
              <a:off x="0" y="1220482"/>
              <a:ext cx="9870204" cy="924698"/>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Using Mentimeter you will able to suggest additional checks we missed</a:t>
              </a:r>
              <a:endParaRPr/>
            </a:p>
          </p:txBody>
        </p:sp>
        <p:sp>
          <p:nvSpPr>
            <p:cNvPr id="264" name="Google Shape;264;p10"/>
            <p:cNvSpPr txBox="1"/>
            <p:nvPr/>
          </p:nvSpPr>
          <p:spPr>
            <a:xfrm>
              <a:off x="0" y="59519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Suggest additional checks</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grpSp>
        <p:nvGrpSpPr>
          <p:cNvPr id="270" name="Google Shape;270;p11"/>
          <p:cNvGrpSpPr/>
          <p:nvPr/>
        </p:nvGrpSpPr>
        <p:grpSpPr>
          <a:xfrm>
            <a:off x="659087" y="799354"/>
            <a:ext cx="739226" cy="739226"/>
            <a:chOff x="0" y="0"/>
            <a:chExt cx="985634" cy="985634"/>
          </a:xfrm>
        </p:grpSpPr>
        <p:sp>
          <p:nvSpPr>
            <p:cNvPr id="271" name="Google Shape;271;p11"/>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2" name="Google Shape;272;p11"/>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73" name="Google Shape;273;p11"/>
          <p:cNvSpPr txBox="1"/>
          <p:nvPr/>
        </p:nvSpPr>
        <p:spPr>
          <a:xfrm>
            <a:off x="1398312" y="4917067"/>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Resources</a:t>
            </a:r>
            <a:endParaRPr/>
          </a:p>
        </p:txBody>
      </p:sp>
      <p:pic>
        <p:nvPicPr>
          <p:cNvPr descr="A qr code with black squares&#10;&#10;Description automatically generated" id="274" name="Google Shape;274;p11"/>
          <p:cNvPicPr preferRelativeResize="0"/>
          <p:nvPr/>
        </p:nvPicPr>
        <p:blipFill rotWithShape="1">
          <a:blip r:embed="rId3">
            <a:alphaModFix/>
          </a:blip>
          <a:srcRect b="0" l="0" r="0" t="0"/>
          <a:stretch/>
        </p:blipFill>
        <p:spPr>
          <a:xfrm>
            <a:off x="9729215" y="1699294"/>
            <a:ext cx="7953251" cy="79532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B4B82"/>
        </a:solidFill>
      </p:bgPr>
    </p:bg>
    <p:spTree>
      <p:nvGrpSpPr>
        <p:cNvPr id="278" name="Shape 278"/>
        <p:cNvGrpSpPr/>
        <p:nvPr/>
      </p:nvGrpSpPr>
      <p:grpSpPr>
        <a:xfrm>
          <a:off x="0" y="0"/>
          <a:ext cx="0" cy="0"/>
          <a:chOff x="0" y="0"/>
          <a:chExt cx="0" cy="0"/>
        </a:xfrm>
      </p:grpSpPr>
      <p:sp>
        <p:nvSpPr>
          <p:cNvPr id="279" name="Google Shape;279;p12"/>
          <p:cNvSpPr txBox="1"/>
          <p:nvPr/>
        </p:nvSpPr>
        <p:spPr>
          <a:xfrm>
            <a:off x="659086" y="4594834"/>
            <a:ext cx="9976404" cy="391114"/>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None/>
            </a:pPr>
            <a:r>
              <a:rPr lang="en-US" sz="6000">
                <a:solidFill>
                  <a:srgbClr val="F7B4A7"/>
                </a:solidFill>
                <a:latin typeface="Arial"/>
                <a:ea typeface="Arial"/>
                <a:cs typeface="Arial"/>
                <a:sym typeface="Arial"/>
              </a:rPr>
              <a:t>System-level concerns</a:t>
            </a:r>
            <a:endParaRPr/>
          </a:p>
        </p:txBody>
      </p:sp>
      <p:sp>
        <p:nvSpPr>
          <p:cNvPr id="280" name="Google Shape;280;p12"/>
          <p:cNvSpPr/>
          <p:nvPr/>
        </p:nvSpPr>
        <p:spPr>
          <a:xfrm flipH="1">
            <a:off x="10594529" y="1234109"/>
            <a:ext cx="7034385" cy="7421880"/>
          </a:xfrm>
          <a:custGeom>
            <a:rect b="b" l="l" r="r" t="t"/>
            <a:pathLst>
              <a:path extrusionOk="0" h="5591583" w="5357753">
                <a:moveTo>
                  <a:pt x="5357753" y="0"/>
                </a:moveTo>
                <a:lnTo>
                  <a:pt x="0" y="0"/>
                </a:lnTo>
                <a:lnTo>
                  <a:pt x="0" y="5591582"/>
                </a:lnTo>
                <a:lnTo>
                  <a:pt x="5357753" y="5591582"/>
                </a:lnTo>
                <a:lnTo>
                  <a:pt x="5357753"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1" name="Google Shape;281;p12"/>
          <p:cNvSpPr txBox="1"/>
          <p:nvPr/>
        </p:nvSpPr>
        <p:spPr>
          <a:xfrm>
            <a:off x="659086" y="5719536"/>
            <a:ext cx="7402653" cy="69352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94DDDE"/>
                </a:solidFill>
                <a:latin typeface="Arial"/>
                <a:ea typeface="Arial"/>
                <a:cs typeface="Arial"/>
                <a:sym typeface="Arial"/>
              </a:rPr>
              <a:t>Focusing on the –ilities of the ML-enabled systems, e.g., usability, testability</a:t>
            </a:r>
            <a:endParaRPr sz="3200">
              <a:solidFill>
                <a:srgbClr val="94DDDE"/>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grpSp>
        <p:nvGrpSpPr>
          <p:cNvPr id="287" name="Google Shape;287;p13"/>
          <p:cNvGrpSpPr/>
          <p:nvPr/>
        </p:nvGrpSpPr>
        <p:grpSpPr>
          <a:xfrm>
            <a:off x="659087" y="799354"/>
            <a:ext cx="739226" cy="739226"/>
            <a:chOff x="0" y="0"/>
            <a:chExt cx="985634" cy="985634"/>
          </a:xfrm>
        </p:grpSpPr>
        <p:sp>
          <p:nvSpPr>
            <p:cNvPr id="288" name="Google Shape;288;p13"/>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9" name="Google Shape;289;p13"/>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290" name="Google Shape;290;p13"/>
          <p:cNvGrpSpPr/>
          <p:nvPr/>
        </p:nvGrpSpPr>
        <p:grpSpPr>
          <a:xfrm>
            <a:off x="1398313" y="3687124"/>
            <a:ext cx="8538469" cy="3831092"/>
            <a:chOff x="1398312" y="4681205"/>
            <a:chExt cx="8538469" cy="3831092"/>
          </a:xfrm>
        </p:grpSpPr>
        <p:sp>
          <p:nvSpPr>
            <p:cNvPr id="291" name="Google Shape;291;p13"/>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Usability</a:t>
              </a:r>
              <a:endParaRPr/>
            </a:p>
          </p:txBody>
        </p:sp>
        <p:sp>
          <p:nvSpPr>
            <p:cNvPr id="292" name="Google Shape;292;p13"/>
            <p:cNvSpPr txBox="1"/>
            <p:nvPr/>
          </p:nvSpPr>
          <p:spPr>
            <a:xfrm>
              <a:off x="1398313" y="5834641"/>
              <a:ext cx="8538468"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Usability includes data visualization checks, which can be challenging in fields like bioinformatics due to uncommon information and rarely applied techniques. In large ML-based systems, visualization is crucial for illustrating data-task relationships.</a:t>
              </a:r>
              <a:endParaRPr/>
            </a:p>
          </p:txBody>
        </p:sp>
      </p:grpSp>
      <p:grpSp>
        <p:nvGrpSpPr>
          <p:cNvPr id="293" name="Google Shape;293;p13"/>
          <p:cNvGrpSpPr/>
          <p:nvPr/>
        </p:nvGrpSpPr>
        <p:grpSpPr>
          <a:xfrm>
            <a:off x="10279811" y="3847576"/>
            <a:ext cx="7402654" cy="1392220"/>
            <a:chOff x="-1" y="-489902"/>
            <a:chExt cx="9870205" cy="1856293"/>
          </a:xfrm>
        </p:grpSpPr>
        <p:sp>
          <p:nvSpPr>
            <p:cNvPr id="294" name="Google Shape;294;p13"/>
            <p:cNvSpPr/>
            <p:nvPr/>
          </p:nvSpPr>
          <p:spPr>
            <a:xfrm rot="-5400000">
              <a:off x="4911103" y="-3592710"/>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95" name="Google Shape;295;p13"/>
            <p:cNvSpPr txBox="1"/>
            <p:nvPr/>
          </p:nvSpPr>
          <p:spPr>
            <a:xfrm>
              <a:off x="0" y="69216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Castellanos et al., 2020</a:t>
              </a:r>
              <a:endParaRPr/>
            </a:p>
          </p:txBody>
        </p:sp>
        <p:sp>
          <p:nvSpPr>
            <p:cNvPr id="296" name="Google Shape;296;p13"/>
            <p:cNvSpPr txBox="1"/>
            <p:nvPr/>
          </p:nvSpPr>
          <p:spPr>
            <a:xfrm>
              <a:off x="-1" y="-489902"/>
              <a:ext cx="9870204" cy="991724"/>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data visualization techniques in place?</a:t>
              </a:r>
              <a:endParaRPr/>
            </a:p>
          </p:txBody>
        </p:sp>
      </p:grpSp>
      <p:grpSp>
        <p:nvGrpSpPr>
          <p:cNvPr id="297" name="Google Shape;297;p13"/>
          <p:cNvGrpSpPr/>
          <p:nvPr/>
        </p:nvGrpSpPr>
        <p:grpSpPr>
          <a:xfrm>
            <a:off x="10279810" y="5602670"/>
            <a:ext cx="7402654" cy="2208780"/>
            <a:chOff x="-1" y="-989387"/>
            <a:chExt cx="9870205" cy="2945046"/>
          </a:xfrm>
        </p:grpSpPr>
        <p:sp>
          <p:nvSpPr>
            <p:cNvPr id="298" name="Google Shape;298;p13"/>
            <p:cNvSpPr/>
            <p:nvPr/>
          </p:nvSpPr>
          <p:spPr>
            <a:xfrm rot="-5400000">
              <a:off x="4911101" y="-3003443"/>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99" name="Google Shape;299;p13"/>
            <p:cNvSpPr txBox="1"/>
            <p:nvPr/>
          </p:nvSpPr>
          <p:spPr>
            <a:xfrm>
              <a:off x="0" y="1220482"/>
              <a:ext cx="9870204"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Panousopoulou et al., 2018</a:t>
              </a:r>
              <a:endParaRPr/>
            </a:p>
          </p:txBody>
        </p:sp>
        <p:sp>
          <p:nvSpPr>
            <p:cNvPr id="300" name="Google Shape;300;p13"/>
            <p:cNvSpPr txBox="1"/>
            <p:nvPr/>
          </p:nvSpPr>
          <p:spPr>
            <a:xfrm>
              <a:off x="-1" y="-989387"/>
              <a:ext cx="9870204" cy="198345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Have you considered visualization techniques to identify or highlight relationships between data and computing tasks?</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grpSp>
        <p:nvGrpSpPr>
          <p:cNvPr id="306" name="Google Shape;306;p14"/>
          <p:cNvGrpSpPr/>
          <p:nvPr/>
        </p:nvGrpSpPr>
        <p:grpSpPr>
          <a:xfrm>
            <a:off x="659087" y="799354"/>
            <a:ext cx="739226" cy="739226"/>
            <a:chOff x="0" y="0"/>
            <a:chExt cx="985634" cy="985634"/>
          </a:xfrm>
        </p:grpSpPr>
        <p:sp>
          <p:nvSpPr>
            <p:cNvPr id="307" name="Google Shape;307;p14"/>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8" name="Google Shape;308;p14"/>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09" name="Google Shape;309;p14"/>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8</a:t>
            </a:r>
            <a:endParaRPr/>
          </a:p>
        </p:txBody>
      </p:sp>
      <p:pic>
        <p:nvPicPr>
          <p:cNvPr id="310" name="Google Shape;310;p14"/>
          <p:cNvPicPr preferRelativeResize="0"/>
          <p:nvPr/>
        </p:nvPicPr>
        <p:blipFill rotWithShape="1">
          <a:blip r:embed="rId3">
            <a:alphaModFix/>
          </a:blip>
          <a:srcRect b="0" l="0" r="0" t="0"/>
          <a:stretch/>
        </p:blipFill>
        <p:spPr>
          <a:xfrm>
            <a:off x="0" y="0"/>
            <a:ext cx="18288000" cy="1028858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grpSp>
        <p:nvGrpSpPr>
          <p:cNvPr id="316" name="Google Shape;316;p15"/>
          <p:cNvGrpSpPr/>
          <p:nvPr/>
        </p:nvGrpSpPr>
        <p:grpSpPr>
          <a:xfrm>
            <a:off x="659087" y="799354"/>
            <a:ext cx="739226" cy="739226"/>
            <a:chOff x="0" y="0"/>
            <a:chExt cx="985634" cy="985634"/>
          </a:xfrm>
        </p:grpSpPr>
        <p:sp>
          <p:nvSpPr>
            <p:cNvPr id="317" name="Google Shape;317;p15"/>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8" name="Google Shape;318;p15"/>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19" name="Google Shape;319;p15"/>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4</a:t>
            </a:r>
            <a:endParaRPr/>
          </a:p>
        </p:txBody>
      </p:sp>
      <p:pic>
        <p:nvPicPr>
          <p:cNvPr id="320" name="Google Shape;320;p15"/>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grpSp>
        <p:nvGrpSpPr>
          <p:cNvPr id="326" name="Google Shape;326;p16"/>
          <p:cNvGrpSpPr/>
          <p:nvPr/>
        </p:nvGrpSpPr>
        <p:grpSpPr>
          <a:xfrm>
            <a:off x="659087" y="799354"/>
            <a:ext cx="739226" cy="739226"/>
            <a:chOff x="0" y="0"/>
            <a:chExt cx="985634" cy="985634"/>
          </a:xfrm>
        </p:grpSpPr>
        <p:sp>
          <p:nvSpPr>
            <p:cNvPr id="327" name="Google Shape;327;p16"/>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28" name="Google Shape;328;p16"/>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329" name="Google Shape;329;p16"/>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grpSp>
        <p:nvGrpSpPr>
          <p:cNvPr id="335" name="Google Shape;335;p17"/>
          <p:cNvGrpSpPr/>
          <p:nvPr/>
        </p:nvGrpSpPr>
        <p:grpSpPr>
          <a:xfrm>
            <a:off x="659087" y="799354"/>
            <a:ext cx="739226" cy="739226"/>
            <a:chOff x="0" y="0"/>
            <a:chExt cx="985634" cy="985634"/>
          </a:xfrm>
        </p:grpSpPr>
        <p:sp>
          <p:nvSpPr>
            <p:cNvPr id="336" name="Google Shape;336;p17"/>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7" name="Google Shape;337;p17"/>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38" name="Google Shape;338;p17"/>
          <p:cNvGrpSpPr/>
          <p:nvPr/>
        </p:nvGrpSpPr>
        <p:grpSpPr>
          <a:xfrm>
            <a:off x="1248679" y="3515760"/>
            <a:ext cx="8538469" cy="3831092"/>
            <a:chOff x="1398312" y="4681205"/>
            <a:chExt cx="8538469" cy="3831092"/>
          </a:xfrm>
        </p:grpSpPr>
        <p:sp>
          <p:nvSpPr>
            <p:cNvPr id="339" name="Google Shape;339;p17"/>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Data quality</a:t>
              </a:r>
              <a:endParaRPr/>
            </a:p>
          </p:txBody>
        </p:sp>
        <p:sp>
          <p:nvSpPr>
            <p:cNvPr id="340" name="Google Shape;340;p17"/>
            <p:cNvSpPr txBox="1"/>
            <p:nvPr/>
          </p:nvSpPr>
          <p:spPr>
            <a:xfrm>
              <a:off x="1398313" y="5834641"/>
              <a:ext cx="8538468"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Data quality involves concerns regarding: preparation, cleaning, size, and concept drift. Preparation is challenging, and cleaning is essential to avoid bias and ensure proper system behavior. Updatability is crucial, as changing input data demands system updates to maintain performance.</a:t>
              </a:r>
              <a:endParaRPr/>
            </a:p>
          </p:txBody>
        </p:sp>
      </p:grpSp>
      <p:grpSp>
        <p:nvGrpSpPr>
          <p:cNvPr id="341" name="Google Shape;341;p17"/>
          <p:cNvGrpSpPr/>
          <p:nvPr/>
        </p:nvGrpSpPr>
        <p:grpSpPr>
          <a:xfrm>
            <a:off x="10279811" y="708136"/>
            <a:ext cx="7402654" cy="1392220"/>
            <a:chOff x="-1" y="-489902"/>
            <a:chExt cx="9870205" cy="1856293"/>
          </a:xfrm>
        </p:grpSpPr>
        <p:sp>
          <p:nvSpPr>
            <p:cNvPr id="342" name="Google Shape;342;p17"/>
            <p:cNvSpPr/>
            <p:nvPr/>
          </p:nvSpPr>
          <p:spPr>
            <a:xfrm rot="-5400000">
              <a:off x="4911103" y="-3592710"/>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343" name="Google Shape;343;p17"/>
            <p:cNvSpPr txBox="1"/>
            <p:nvPr/>
          </p:nvSpPr>
          <p:spPr>
            <a:xfrm>
              <a:off x="0" y="69216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Expert</a:t>
              </a:r>
              <a:endParaRPr/>
            </a:p>
          </p:txBody>
        </p:sp>
        <p:sp>
          <p:nvSpPr>
            <p:cNvPr id="344" name="Google Shape;344;p17"/>
            <p:cNvSpPr txBox="1"/>
            <p:nvPr/>
          </p:nvSpPr>
          <p:spPr>
            <a:xfrm>
              <a:off x="-1" y="-489902"/>
              <a:ext cx="9870204" cy="991724"/>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strategies for data preparation and for making statistics on data?</a:t>
              </a:r>
              <a:endParaRPr/>
            </a:p>
          </p:txBody>
        </p:sp>
      </p:grpSp>
      <p:grpSp>
        <p:nvGrpSpPr>
          <p:cNvPr id="345" name="Google Shape;345;p17"/>
          <p:cNvGrpSpPr/>
          <p:nvPr/>
        </p:nvGrpSpPr>
        <p:grpSpPr>
          <a:xfrm>
            <a:off x="10279809" y="2507608"/>
            <a:ext cx="7402655" cy="1532334"/>
            <a:chOff x="-3" y="-989387"/>
            <a:chExt cx="9870206" cy="2043116"/>
          </a:xfrm>
        </p:grpSpPr>
        <p:sp>
          <p:nvSpPr>
            <p:cNvPr id="346" name="Google Shape;346;p17"/>
            <p:cNvSpPr/>
            <p:nvPr/>
          </p:nvSpPr>
          <p:spPr>
            <a:xfrm rot="-5400000">
              <a:off x="4911099" y="-3905373"/>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347" name="Google Shape;347;p17"/>
            <p:cNvSpPr txBox="1"/>
            <p:nvPr/>
          </p:nvSpPr>
          <p:spPr>
            <a:xfrm>
              <a:off x="-2" y="314081"/>
              <a:ext cx="9870204"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Castellanos et al., 2020</a:t>
              </a:r>
              <a:endParaRPr/>
            </a:p>
          </p:txBody>
        </p:sp>
        <p:sp>
          <p:nvSpPr>
            <p:cNvPr id="348" name="Google Shape;348;p17"/>
            <p:cNvSpPr txBox="1"/>
            <p:nvPr/>
          </p:nvSpPr>
          <p:spPr>
            <a:xfrm>
              <a:off x="-1" y="-989387"/>
              <a:ext cx="9870204" cy="991726"/>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Is your dataset clean, of good quality, and free from potential bias?</a:t>
              </a:r>
              <a:endParaRPr/>
            </a:p>
          </p:txBody>
        </p:sp>
      </p:grpSp>
      <p:grpSp>
        <p:nvGrpSpPr>
          <p:cNvPr id="349" name="Google Shape;349;p17"/>
          <p:cNvGrpSpPr/>
          <p:nvPr/>
        </p:nvGrpSpPr>
        <p:grpSpPr>
          <a:xfrm>
            <a:off x="10279809" y="4358886"/>
            <a:ext cx="7402654" cy="1392220"/>
            <a:chOff x="-1" y="-489902"/>
            <a:chExt cx="9870205" cy="1856293"/>
          </a:xfrm>
        </p:grpSpPr>
        <p:sp>
          <p:nvSpPr>
            <p:cNvPr id="350" name="Google Shape;350;p17"/>
            <p:cNvSpPr/>
            <p:nvPr/>
          </p:nvSpPr>
          <p:spPr>
            <a:xfrm rot="-5400000">
              <a:off x="4911103" y="-3592710"/>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351" name="Google Shape;351;p17"/>
            <p:cNvSpPr txBox="1"/>
            <p:nvPr/>
          </p:nvSpPr>
          <p:spPr>
            <a:xfrm>
              <a:off x="0" y="69216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Expert</a:t>
              </a:r>
              <a:endParaRPr/>
            </a:p>
          </p:txBody>
        </p:sp>
        <p:sp>
          <p:nvSpPr>
            <p:cNvPr id="352" name="Google Shape;352;p17"/>
            <p:cNvSpPr txBox="1"/>
            <p:nvPr/>
          </p:nvSpPr>
          <p:spPr>
            <a:xfrm>
              <a:off x="-1" y="-489902"/>
              <a:ext cx="9870204" cy="991724"/>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Are you concerned about data cleaning in NL processing?</a:t>
              </a:r>
              <a:endParaRPr/>
            </a:p>
          </p:txBody>
        </p:sp>
      </p:grpSp>
      <p:grpSp>
        <p:nvGrpSpPr>
          <p:cNvPr id="353" name="Google Shape;353;p17"/>
          <p:cNvGrpSpPr/>
          <p:nvPr/>
        </p:nvGrpSpPr>
        <p:grpSpPr>
          <a:xfrm>
            <a:off x="10279807" y="6158358"/>
            <a:ext cx="7402655" cy="1532334"/>
            <a:chOff x="-3" y="-989387"/>
            <a:chExt cx="9870206" cy="2043116"/>
          </a:xfrm>
        </p:grpSpPr>
        <p:sp>
          <p:nvSpPr>
            <p:cNvPr id="354" name="Google Shape;354;p17"/>
            <p:cNvSpPr/>
            <p:nvPr/>
          </p:nvSpPr>
          <p:spPr>
            <a:xfrm rot="-5400000">
              <a:off x="4911099" y="-3905373"/>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355" name="Google Shape;355;p17"/>
            <p:cNvSpPr txBox="1"/>
            <p:nvPr/>
          </p:nvSpPr>
          <p:spPr>
            <a:xfrm>
              <a:off x="-2" y="314081"/>
              <a:ext cx="9870204"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Castellanos et al., 2020</a:t>
              </a:r>
              <a:endParaRPr/>
            </a:p>
          </p:txBody>
        </p:sp>
        <p:sp>
          <p:nvSpPr>
            <p:cNvPr id="356" name="Google Shape;356;p17"/>
            <p:cNvSpPr txBox="1"/>
            <p:nvPr/>
          </p:nvSpPr>
          <p:spPr>
            <a:xfrm>
              <a:off x="-1" y="-989387"/>
              <a:ext cx="9870204" cy="991726"/>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a well-sized dataset for training the ML component?</a:t>
              </a:r>
              <a:endParaRPr/>
            </a:p>
          </p:txBody>
        </p:sp>
      </p:grpSp>
      <p:grpSp>
        <p:nvGrpSpPr>
          <p:cNvPr id="357" name="Google Shape;357;p17"/>
          <p:cNvGrpSpPr/>
          <p:nvPr/>
        </p:nvGrpSpPr>
        <p:grpSpPr>
          <a:xfrm>
            <a:off x="10279806" y="8061943"/>
            <a:ext cx="7402655" cy="1806654"/>
            <a:chOff x="-3" y="-989387"/>
            <a:chExt cx="9870206" cy="2408876"/>
          </a:xfrm>
        </p:grpSpPr>
        <p:sp>
          <p:nvSpPr>
            <p:cNvPr id="358" name="Google Shape;358;p17"/>
            <p:cNvSpPr/>
            <p:nvPr/>
          </p:nvSpPr>
          <p:spPr>
            <a:xfrm rot="-5400000">
              <a:off x="4911099" y="-3539613"/>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359" name="Google Shape;359;p17"/>
            <p:cNvSpPr txBox="1"/>
            <p:nvPr/>
          </p:nvSpPr>
          <p:spPr>
            <a:xfrm>
              <a:off x="-2" y="679841"/>
              <a:ext cx="9870203"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Baylor et al., 2017 and Expert</a:t>
              </a:r>
              <a:endParaRPr/>
            </a:p>
          </p:txBody>
        </p:sp>
        <p:sp>
          <p:nvSpPr>
            <p:cNvPr id="360" name="Google Shape;360;p17"/>
            <p:cNvSpPr txBox="1"/>
            <p:nvPr/>
          </p:nvSpPr>
          <p:spPr>
            <a:xfrm>
              <a:off x="0" y="-989387"/>
              <a:ext cx="9870203" cy="148759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Are you engineering your ML-based system so as to adapt to input data changes, also known as concept drift?</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grpSp>
        <p:nvGrpSpPr>
          <p:cNvPr id="366" name="Google Shape;366;p18"/>
          <p:cNvGrpSpPr/>
          <p:nvPr/>
        </p:nvGrpSpPr>
        <p:grpSpPr>
          <a:xfrm>
            <a:off x="659087" y="799354"/>
            <a:ext cx="739226" cy="739226"/>
            <a:chOff x="0" y="0"/>
            <a:chExt cx="985634" cy="985634"/>
          </a:xfrm>
        </p:grpSpPr>
        <p:sp>
          <p:nvSpPr>
            <p:cNvPr id="367" name="Google Shape;367;p18"/>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8" name="Google Shape;368;p18"/>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69" name="Google Shape;369;p18"/>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12</a:t>
            </a:r>
            <a:endParaRPr/>
          </a:p>
        </p:txBody>
      </p:sp>
      <p:pic>
        <p:nvPicPr>
          <p:cNvPr id="370" name="Google Shape;370;p18"/>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grpSp>
        <p:nvGrpSpPr>
          <p:cNvPr id="376" name="Google Shape;376;p19"/>
          <p:cNvGrpSpPr/>
          <p:nvPr/>
        </p:nvGrpSpPr>
        <p:grpSpPr>
          <a:xfrm>
            <a:off x="659087" y="799354"/>
            <a:ext cx="739226" cy="739226"/>
            <a:chOff x="0" y="0"/>
            <a:chExt cx="985634" cy="985634"/>
          </a:xfrm>
        </p:grpSpPr>
        <p:sp>
          <p:nvSpPr>
            <p:cNvPr id="377" name="Google Shape;377;p19"/>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8" name="Google Shape;378;p19"/>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79" name="Google Shape;379;p19"/>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13</a:t>
            </a:r>
            <a:endParaRPr/>
          </a:p>
        </p:txBody>
      </p:sp>
      <p:pic>
        <p:nvPicPr>
          <p:cNvPr id="380" name="Google Shape;380;p19"/>
          <p:cNvPicPr preferRelativeResize="0"/>
          <p:nvPr/>
        </p:nvPicPr>
        <p:blipFill rotWithShape="1">
          <a:blip r:embed="rId3">
            <a:alphaModFix/>
          </a:blip>
          <a:srcRect b="0" l="0" r="0" t="0"/>
          <a:stretch/>
        </p:blipFill>
        <p:spPr>
          <a:xfrm>
            <a:off x="0" y="0"/>
            <a:ext cx="18288000" cy="10288588"/>
          </a:xfrm>
          <a:prstGeom prst="rect">
            <a:avLst/>
          </a:prstGeom>
          <a:noFill/>
          <a:ln>
            <a:noFill/>
          </a:ln>
        </p:spPr>
      </p:pic>
      <p:sp>
        <p:nvSpPr>
          <p:cNvPr id="381" name="Google Shape;381;p19"/>
          <p:cNvSpPr txBox="1"/>
          <p:nvPr/>
        </p:nvSpPr>
        <p:spPr>
          <a:xfrm>
            <a:off x="4495800" y="4966454"/>
            <a:ext cx="92964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Jürgen </a:t>
            </a:r>
            <a:endParaRPr sz="1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B4B82"/>
        </a:solidFill>
      </p:bgPr>
    </p:bg>
    <p:spTree>
      <p:nvGrpSpPr>
        <p:cNvPr id="102" name="Shape 102"/>
        <p:cNvGrpSpPr/>
        <p:nvPr/>
      </p:nvGrpSpPr>
      <p:grpSpPr>
        <a:xfrm>
          <a:off x="0" y="0"/>
          <a:ext cx="0" cy="0"/>
          <a:chOff x="0" y="0"/>
          <a:chExt cx="0" cy="0"/>
        </a:xfrm>
      </p:grpSpPr>
      <p:grpSp>
        <p:nvGrpSpPr>
          <p:cNvPr id="103" name="Google Shape;103;p2"/>
          <p:cNvGrpSpPr/>
          <p:nvPr/>
        </p:nvGrpSpPr>
        <p:grpSpPr>
          <a:xfrm>
            <a:off x="659087" y="799354"/>
            <a:ext cx="739226" cy="739226"/>
            <a:chOff x="0" y="0"/>
            <a:chExt cx="985634" cy="985634"/>
          </a:xfrm>
        </p:grpSpPr>
        <p:sp>
          <p:nvSpPr>
            <p:cNvPr id="104" name="Google Shape;104;p2"/>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F7B4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 name="Google Shape;105;p2"/>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7B4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06" name="Google Shape;106;p2"/>
          <p:cNvGrpSpPr/>
          <p:nvPr/>
        </p:nvGrpSpPr>
        <p:grpSpPr>
          <a:xfrm>
            <a:off x="-16949096" y="3164294"/>
            <a:ext cx="28074296" cy="4195387"/>
            <a:chOff x="-16949096" y="3164294"/>
            <a:chExt cx="28074296" cy="4195387"/>
          </a:xfrm>
        </p:grpSpPr>
        <p:pic>
          <p:nvPicPr>
            <p:cNvPr descr="Alessio Bucaioni - Senior Lecturer - Mälardalen University" id="107" name="Google Shape;107;p2"/>
            <p:cNvPicPr preferRelativeResize="0"/>
            <p:nvPr/>
          </p:nvPicPr>
          <p:blipFill rotWithShape="1">
            <a:blip r:embed="rId3">
              <a:alphaModFix/>
            </a:blip>
            <a:srcRect b="9689" l="0" r="0" t="0"/>
            <a:stretch/>
          </p:blipFill>
          <p:spPr>
            <a:xfrm>
              <a:off x="7162800" y="3164294"/>
              <a:ext cx="3962400" cy="3960000"/>
            </a:xfrm>
            <a:prstGeom prst="ellipse">
              <a:avLst/>
            </a:prstGeom>
            <a:noFill/>
            <a:ln>
              <a:noFill/>
            </a:ln>
          </p:spPr>
        </p:pic>
        <p:pic>
          <p:nvPicPr>
            <p:cNvPr descr="PELLICCIONE Patrizio" id="108" name="Google Shape;108;p2"/>
            <p:cNvPicPr preferRelativeResize="0"/>
            <p:nvPr/>
          </p:nvPicPr>
          <p:blipFill rotWithShape="1">
            <a:blip r:embed="rId4">
              <a:alphaModFix/>
            </a:blip>
            <a:srcRect b="13076" l="0" r="0" t="7769"/>
            <a:stretch/>
          </p:blipFill>
          <p:spPr>
            <a:xfrm>
              <a:off x="-16949096" y="3399681"/>
              <a:ext cx="3959976" cy="3960000"/>
            </a:xfrm>
            <a:prstGeom prst="ellipse">
              <a:avLst/>
            </a:prstGeom>
            <a:noFill/>
            <a:ln>
              <a:noFill/>
            </a:ln>
          </p:spPr>
        </p:pic>
        <p:pic>
          <p:nvPicPr>
            <p:cNvPr descr="Rick Kazman | Author Profile, CMU Software Engineering Institute" id="109" name="Google Shape;109;p2"/>
            <p:cNvPicPr preferRelativeResize="0"/>
            <p:nvPr/>
          </p:nvPicPr>
          <p:blipFill rotWithShape="1">
            <a:blip r:embed="rId5">
              <a:alphaModFix/>
            </a:blip>
            <a:srcRect b="0" l="0" r="0" t="0"/>
            <a:stretch/>
          </p:blipFill>
          <p:spPr>
            <a:xfrm>
              <a:off x="-4893160" y="3364892"/>
              <a:ext cx="3960000" cy="3960000"/>
            </a:xfrm>
            <a:prstGeom prst="ellipse">
              <a:avLst/>
            </a:prstGeom>
            <a:noFill/>
            <a:ln>
              <a:noFill/>
            </a:ln>
          </p:spPr>
        </p:pic>
      </p:grpSp>
      <p:grpSp>
        <p:nvGrpSpPr>
          <p:cNvPr id="110" name="Google Shape;110;p2"/>
          <p:cNvGrpSpPr/>
          <p:nvPr/>
        </p:nvGrpSpPr>
        <p:grpSpPr>
          <a:xfrm>
            <a:off x="6110869" y="7359685"/>
            <a:ext cx="30180582" cy="954107"/>
            <a:chOff x="6110869" y="7359685"/>
            <a:chExt cx="30180582" cy="954107"/>
          </a:xfrm>
        </p:grpSpPr>
        <p:sp>
          <p:nvSpPr>
            <p:cNvPr id="111" name="Google Shape;111;p2"/>
            <p:cNvSpPr txBox="1"/>
            <p:nvPr/>
          </p:nvSpPr>
          <p:spPr>
            <a:xfrm>
              <a:off x="6110869" y="7359685"/>
              <a:ext cx="6066262"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rgbClr val="F7B4A7"/>
                  </a:solidFill>
                  <a:latin typeface="Arial"/>
                  <a:ea typeface="Arial"/>
                  <a:cs typeface="Arial"/>
                  <a:sym typeface="Arial"/>
                </a:rPr>
                <a:t>Alessio Bucaioni</a:t>
              </a:r>
              <a:endParaRPr b="1" sz="2800">
                <a:solidFill>
                  <a:srgbClr val="F7B4A7"/>
                </a:solidFill>
                <a:latin typeface="Arial"/>
                <a:ea typeface="Arial"/>
                <a:cs typeface="Arial"/>
                <a:sym typeface="Arial"/>
              </a:endParaRPr>
            </a:p>
            <a:p>
              <a:pPr indent="0" lvl="0" marL="0" marR="0" rtl="0" algn="ctr">
                <a:spcBef>
                  <a:spcPts val="0"/>
                </a:spcBef>
                <a:spcAft>
                  <a:spcPts val="0"/>
                </a:spcAft>
                <a:buNone/>
              </a:pPr>
              <a:r>
                <a:rPr lang="en-US" sz="2800">
                  <a:solidFill>
                    <a:srgbClr val="F7B4A7"/>
                  </a:solidFill>
                  <a:latin typeface="Arial"/>
                  <a:ea typeface="Arial"/>
                  <a:cs typeface="Arial"/>
                  <a:sym typeface="Arial"/>
                </a:rPr>
                <a:t>Assoc. Prof. at Mälardalen University</a:t>
              </a:r>
              <a:endParaRPr sz="2800">
                <a:solidFill>
                  <a:srgbClr val="F7B4A7"/>
                </a:solidFill>
                <a:latin typeface="Calibri"/>
                <a:ea typeface="Calibri"/>
                <a:cs typeface="Calibri"/>
                <a:sym typeface="Calibri"/>
              </a:endParaRPr>
            </a:p>
          </p:txBody>
        </p:sp>
        <p:sp>
          <p:nvSpPr>
            <p:cNvPr id="112" name="Google Shape;112;p2"/>
            <p:cNvSpPr txBox="1"/>
            <p:nvPr/>
          </p:nvSpPr>
          <p:spPr>
            <a:xfrm>
              <a:off x="30225189" y="7359685"/>
              <a:ext cx="6066262"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rgbClr val="F7B4A7"/>
                  </a:solidFill>
                  <a:latin typeface="Arial"/>
                  <a:ea typeface="Arial"/>
                  <a:cs typeface="Arial"/>
                  <a:sym typeface="Arial"/>
                </a:rPr>
                <a:t>Patrizio Pelliccione</a:t>
              </a:r>
              <a:endParaRPr b="1" sz="2800">
                <a:solidFill>
                  <a:srgbClr val="F7B4A7"/>
                </a:solidFill>
                <a:latin typeface="Arial"/>
                <a:ea typeface="Arial"/>
                <a:cs typeface="Arial"/>
                <a:sym typeface="Arial"/>
              </a:endParaRPr>
            </a:p>
            <a:p>
              <a:pPr indent="0" lvl="0" marL="0" marR="0" rtl="0" algn="ctr">
                <a:spcBef>
                  <a:spcPts val="0"/>
                </a:spcBef>
                <a:spcAft>
                  <a:spcPts val="0"/>
                </a:spcAft>
                <a:buNone/>
              </a:pPr>
              <a:r>
                <a:rPr lang="en-US" sz="2800">
                  <a:solidFill>
                    <a:srgbClr val="F7B4A7"/>
                  </a:solidFill>
                  <a:latin typeface="Arial"/>
                  <a:ea typeface="Arial"/>
                  <a:cs typeface="Arial"/>
                  <a:sym typeface="Arial"/>
                </a:rPr>
                <a:t>Prof. at Gran Sasso Science Institute</a:t>
              </a:r>
              <a:endParaRPr sz="2800">
                <a:solidFill>
                  <a:srgbClr val="F7B4A7"/>
                </a:solidFill>
                <a:latin typeface="Calibri"/>
                <a:ea typeface="Calibri"/>
                <a:cs typeface="Calibri"/>
                <a:sym typeface="Calibri"/>
              </a:endParaRPr>
            </a:p>
          </p:txBody>
        </p:sp>
        <p:sp>
          <p:nvSpPr>
            <p:cNvPr id="113" name="Google Shape;113;p2"/>
            <p:cNvSpPr txBox="1"/>
            <p:nvPr/>
          </p:nvSpPr>
          <p:spPr>
            <a:xfrm>
              <a:off x="18168029" y="7359685"/>
              <a:ext cx="6066262"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rgbClr val="F7B4A7"/>
                  </a:solidFill>
                  <a:latin typeface="Arial"/>
                  <a:ea typeface="Arial"/>
                  <a:cs typeface="Arial"/>
                  <a:sym typeface="Arial"/>
                </a:rPr>
                <a:t>Rick Kazman</a:t>
              </a:r>
              <a:endParaRPr b="1" sz="2800">
                <a:solidFill>
                  <a:srgbClr val="F7B4A7"/>
                </a:solidFill>
                <a:latin typeface="Arial"/>
                <a:ea typeface="Arial"/>
                <a:cs typeface="Arial"/>
                <a:sym typeface="Arial"/>
              </a:endParaRPr>
            </a:p>
            <a:p>
              <a:pPr indent="0" lvl="0" marL="0" marR="0" rtl="0" algn="ctr">
                <a:spcBef>
                  <a:spcPts val="0"/>
                </a:spcBef>
                <a:spcAft>
                  <a:spcPts val="0"/>
                </a:spcAft>
                <a:buNone/>
              </a:pPr>
              <a:r>
                <a:rPr lang="en-US" sz="2800">
                  <a:solidFill>
                    <a:srgbClr val="F7B4A7"/>
                  </a:solidFill>
                  <a:latin typeface="Arial"/>
                  <a:ea typeface="Arial"/>
                  <a:cs typeface="Arial"/>
                  <a:sym typeface="Arial"/>
                </a:rPr>
                <a:t>Prof. at University of Hawaii</a:t>
              </a:r>
              <a:endParaRPr sz="2800">
                <a:solidFill>
                  <a:srgbClr val="F7B4A7"/>
                </a:solidFill>
                <a:latin typeface="Calibri"/>
                <a:ea typeface="Calibri"/>
                <a:cs typeface="Calibri"/>
                <a:sym typeface="Calibri"/>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grpSp>
        <p:nvGrpSpPr>
          <p:cNvPr id="387" name="Google Shape;387;p20"/>
          <p:cNvGrpSpPr/>
          <p:nvPr/>
        </p:nvGrpSpPr>
        <p:grpSpPr>
          <a:xfrm>
            <a:off x="659087" y="799354"/>
            <a:ext cx="739226" cy="739226"/>
            <a:chOff x="0" y="0"/>
            <a:chExt cx="985634" cy="985634"/>
          </a:xfrm>
        </p:grpSpPr>
        <p:sp>
          <p:nvSpPr>
            <p:cNvPr id="388" name="Google Shape;388;p20"/>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9" name="Google Shape;389;p20"/>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390" name="Google Shape;390;p20"/>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grpSp>
        <p:nvGrpSpPr>
          <p:cNvPr id="396" name="Google Shape;396;p21"/>
          <p:cNvGrpSpPr/>
          <p:nvPr/>
        </p:nvGrpSpPr>
        <p:grpSpPr>
          <a:xfrm>
            <a:off x="659087" y="799354"/>
            <a:ext cx="739226" cy="739226"/>
            <a:chOff x="0" y="0"/>
            <a:chExt cx="985634" cy="985634"/>
          </a:xfrm>
        </p:grpSpPr>
        <p:sp>
          <p:nvSpPr>
            <p:cNvPr id="397" name="Google Shape;397;p21"/>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98" name="Google Shape;398;p21"/>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99" name="Google Shape;399;p21"/>
          <p:cNvGrpSpPr/>
          <p:nvPr/>
        </p:nvGrpSpPr>
        <p:grpSpPr>
          <a:xfrm>
            <a:off x="1248679" y="3731958"/>
            <a:ext cx="8538469" cy="4261979"/>
            <a:chOff x="1398312" y="4681205"/>
            <a:chExt cx="8538469" cy="4261979"/>
          </a:xfrm>
        </p:grpSpPr>
        <p:sp>
          <p:nvSpPr>
            <p:cNvPr id="400" name="Google Shape;400;p21"/>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Testability</a:t>
              </a:r>
              <a:endParaRPr/>
            </a:p>
          </p:txBody>
        </p:sp>
        <p:sp>
          <p:nvSpPr>
            <p:cNvPr id="401" name="Google Shape;401;p21"/>
            <p:cNvSpPr txBox="1"/>
            <p:nvPr/>
          </p:nvSpPr>
          <p:spPr>
            <a:xfrm>
              <a:off x="1398313" y="5834641"/>
              <a:ext cx="8538468" cy="31085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Deductive verification and model checking can enhance safety, robustness, and dependability. However, due to the probabilistic and non-linear nature of ML, these methods have limited relevance for ensuring correctness. Model validation is crucial for predicting how algorithms will perform on new data.</a:t>
              </a:r>
              <a:endParaRPr/>
            </a:p>
          </p:txBody>
        </p:sp>
      </p:grpSp>
      <p:grpSp>
        <p:nvGrpSpPr>
          <p:cNvPr id="402" name="Google Shape;402;p21"/>
          <p:cNvGrpSpPr/>
          <p:nvPr/>
        </p:nvGrpSpPr>
        <p:grpSpPr>
          <a:xfrm>
            <a:off x="10279811" y="3375136"/>
            <a:ext cx="7402654" cy="1392220"/>
            <a:chOff x="-1" y="-489902"/>
            <a:chExt cx="9870205" cy="1856293"/>
          </a:xfrm>
        </p:grpSpPr>
        <p:sp>
          <p:nvSpPr>
            <p:cNvPr id="403" name="Google Shape;403;p21"/>
            <p:cNvSpPr/>
            <p:nvPr/>
          </p:nvSpPr>
          <p:spPr>
            <a:xfrm rot="-5400000">
              <a:off x="4911103" y="-3592710"/>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404" name="Google Shape;404;p21"/>
            <p:cNvSpPr txBox="1"/>
            <p:nvPr/>
          </p:nvSpPr>
          <p:spPr>
            <a:xfrm>
              <a:off x="0" y="69216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Scheerer et al., 2020</a:t>
              </a:r>
              <a:endParaRPr/>
            </a:p>
          </p:txBody>
        </p:sp>
        <p:sp>
          <p:nvSpPr>
            <p:cNvPr id="405" name="Google Shape;405;p21"/>
            <p:cNvSpPr txBox="1"/>
            <p:nvPr/>
          </p:nvSpPr>
          <p:spPr>
            <a:xfrm>
              <a:off x="-1" y="-489902"/>
              <a:ext cx="9870204" cy="991724"/>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proper techniques for ensuring system correctness?</a:t>
              </a:r>
              <a:endParaRPr/>
            </a:p>
          </p:txBody>
        </p:sp>
      </p:grpSp>
      <p:grpSp>
        <p:nvGrpSpPr>
          <p:cNvPr id="406" name="Google Shape;406;p21"/>
          <p:cNvGrpSpPr/>
          <p:nvPr/>
        </p:nvGrpSpPr>
        <p:grpSpPr>
          <a:xfrm>
            <a:off x="10279809" y="5205088"/>
            <a:ext cx="7402655" cy="2888693"/>
            <a:chOff x="-3" y="-2797867"/>
            <a:chExt cx="9870206" cy="3851596"/>
          </a:xfrm>
        </p:grpSpPr>
        <p:sp>
          <p:nvSpPr>
            <p:cNvPr id="407" name="Google Shape;407;p21"/>
            <p:cNvSpPr/>
            <p:nvPr/>
          </p:nvSpPr>
          <p:spPr>
            <a:xfrm rot="-5400000">
              <a:off x="4911099" y="-3905373"/>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408" name="Google Shape;408;p21"/>
            <p:cNvSpPr txBox="1"/>
            <p:nvPr/>
          </p:nvSpPr>
          <p:spPr>
            <a:xfrm>
              <a:off x="-2" y="314081"/>
              <a:ext cx="9870204"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Baylor et al., 2017</a:t>
              </a:r>
              <a:endParaRPr/>
            </a:p>
          </p:txBody>
        </p:sp>
        <p:sp>
          <p:nvSpPr>
            <p:cNvPr id="409" name="Google Shape;409;p21"/>
            <p:cNvSpPr txBox="1"/>
            <p:nvPr/>
          </p:nvSpPr>
          <p:spPr>
            <a:xfrm>
              <a:off x="0" y="-2797867"/>
              <a:ext cx="9870203" cy="2975177"/>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Are you performing the validation of the model, e.g., to predict how a learning algorithm will behave on new data? Are you combining model validation with data validation to better detect corrupted training?</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grpSp>
        <p:nvGrpSpPr>
          <p:cNvPr id="415" name="Google Shape;415;p22"/>
          <p:cNvGrpSpPr/>
          <p:nvPr/>
        </p:nvGrpSpPr>
        <p:grpSpPr>
          <a:xfrm>
            <a:off x="659087" y="799354"/>
            <a:ext cx="739226" cy="739226"/>
            <a:chOff x="0" y="0"/>
            <a:chExt cx="985634" cy="985634"/>
          </a:xfrm>
        </p:grpSpPr>
        <p:sp>
          <p:nvSpPr>
            <p:cNvPr id="416" name="Google Shape;416;p22"/>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17" name="Google Shape;417;p22"/>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418" name="Google Shape;418;p22"/>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15</a:t>
            </a:r>
            <a:endParaRPr/>
          </a:p>
        </p:txBody>
      </p:sp>
      <p:pic>
        <p:nvPicPr>
          <p:cNvPr id="419" name="Google Shape;419;p22"/>
          <p:cNvPicPr preferRelativeResize="0"/>
          <p:nvPr/>
        </p:nvPicPr>
        <p:blipFill rotWithShape="1">
          <a:blip r:embed="rId3">
            <a:alphaModFix/>
          </a:blip>
          <a:srcRect b="0" l="0" r="0" t="0"/>
          <a:stretch/>
        </p:blipFill>
        <p:spPr>
          <a:xfrm>
            <a:off x="0" y="0"/>
            <a:ext cx="18287999" cy="1028858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grpSp>
        <p:nvGrpSpPr>
          <p:cNvPr id="425" name="Google Shape;425;p23"/>
          <p:cNvGrpSpPr/>
          <p:nvPr/>
        </p:nvGrpSpPr>
        <p:grpSpPr>
          <a:xfrm>
            <a:off x="659087" y="799354"/>
            <a:ext cx="739226" cy="739226"/>
            <a:chOff x="0" y="0"/>
            <a:chExt cx="985634" cy="985634"/>
          </a:xfrm>
        </p:grpSpPr>
        <p:sp>
          <p:nvSpPr>
            <p:cNvPr id="426" name="Google Shape;426;p23"/>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27" name="Google Shape;427;p23"/>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428" name="Google Shape;428;p23"/>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16</a:t>
            </a:r>
            <a:endParaRPr/>
          </a:p>
        </p:txBody>
      </p:sp>
      <p:pic>
        <p:nvPicPr>
          <p:cNvPr id="429" name="Google Shape;429;p23"/>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grpSp>
        <p:nvGrpSpPr>
          <p:cNvPr id="435" name="Google Shape;435;p24"/>
          <p:cNvGrpSpPr/>
          <p:nvPr/>
        </p:nvGrpSpPr>
        <p:grpSpPr>
          <a:xfrm>
            <a:off x="659087" y="799354"/>
            <a:ext cx="739226" cy="739226"/>
            <a:chOff x="0" y="0"/>
            <a:chExt cx="985634" cy="985634"/>
          </a:xfrm>
        </p:grpSpPr>
        <p:sp>
          <p:nvSpPr>
            <p:cNvPr id="436" name="Google Shape;436;p24"/>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37" name="Google Shape;437;p24"/>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438" name="Google Shape;438;p24"/>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grpSp>
        <p:nvGrpSpPr>
          <p:cNvPr id="444" name="Google Shape;444;p25"/>
          <p:cNvGrpSpPr/>
          <p:nvPr/>
        </p:nvGrpSpPr>
        <p:grpSpPr>
          <a:xfrm>
            <a:off x="659087" y="799354"/>
            <a:ext cx="739226" cy="739226"/>
            <a:chOff x="0" y="0"/>
            <a:chExt cx="985634" cy="985634"/>
          </a:xfrm>
        </p:grpSpPr>
        <p:sp>
          <p:nvSpPr>
            <p:cNvPr id="445" name="Google Shape;445;p25"/>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46" name="Google Shape;446;p25"/>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447" name="Google Shape;447;p25"/>
          <p:cNvGrpSpPr/>
          <p:nvPr/>
        </p:nvGrpSpPr>
        <p:grpSpPr>
          <a:xfrm>
            <a:off x="1248679" y="3731958"/>
            <a:ext cx="8538469" cy="2969318"/>
            <a:chOff x="1398312" y="4681205"/>
            <a:chExt cx="8538469" cy="2969318"/>
          </a:xfrm>
        </p:grpSpPr>
        <p:sp>
          <p:nvSpPr>
            <p:cNvPr id="448" name="Google Shape;448;p25"/>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Modularity</a:t>
              </a:r>
              <a:endParaRPr/>
            </a:p>
          </p:txBody>
        </p:sp>
        <p:sp>
          <p:nvSpPr>
            <p:cNvPr id="449" name="Google Shape;449;p25"/>
            <p:cNvSpPr txBox="1"/>
            <p:nvPr/>
          </p:nvSpPr>
          <p:spPr>
            <a:xfrm>
              <a:off x="1398313" y="5834641"/>
              <a:ext cx="8538468" cy="181588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Use multi-node, microservice or client-server architectures for flexibility and easier maintenance. They support independent upgrades, reduce coupling, and enhance modifiability. </a:t>
              </a:r>
              <a:endParaRPr/>
            </a:p>
          </p:txBody>
        </p:sp>
      </p:grpSp>
      <p:grpSp>
        <p:nvGrpSpPr>
          <p:cNvPr id="450" name="Google Shape;450;p25"/>
          <p:cNvGrpSpPr/>
          <p:nvPr/>
        </p:nvGrpSpPr>
        <p:grpSpPr>
          <a:xfrm>
            <a:off x="10386487" y="1857622"/>
            <a:ext cx="7402654" cy="1712260"/>
            <a:chOff x="-1" y="-916622"/>
            <a:chExt cx="9870205" cy="2283013"/>
          </a:xfrm>
        </p:grpSpPr>
        <p:sp>
          <p:nvSpPr>
            <p:cNvPr id="451" name="Google Shape;451;p25"/>
            <p:cNvSpPr/>
            <p:nvPr/>
          </p:nvSpPr>
          <p:spPr>
            <a:xfrm rot="-5400000">
              <a:off x="4911103" y="-3592710"/>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452" name="Google Shape;452;p25"/>
            <p:cNvSpPr txBox="1"/>
            <p:nvPr/>
          </p:nvSpPr>
          <p:spPr>
            <a:xfrm>
              <a:off x="0" y="69216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Burns and Oppenheimer, 2016</a:t>
              </a:r>
              <a:endParaRPr/>
            </a:p>
          </p:txBody>
        </p:sp>
        <p:sp>
          <p:nvSpPr>
            <p:cNvPr id="453" name="Google Shape;453;p25"/>
            <p:cNvSpPr txBox="1"/>
            <p:nvPr/>
          </p:nvSpPr>
          <p:spPr>
            <a:xfrm>
              <a:off x="-1" y="-916622"/>
              <a:ext cx="9870204" cy="1487586"/>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Are you building a component-based distributed system where parts may need to be upgraded?</a:t>
              </a:r>
              <a:endParaRPr/>
            </a:p>
          </p:txBody>
        </p:sp>
      </p:grpSp>
      <p:grpSp>
        <p:nvGrpSpPr>
          <p:cNvPr id="454" name="Google Shape;454;p25"/>
          <p:cNvGrpSpPr/>
          <p:nvPr/>
        </p:nvGrpSpPr>
        <p:grpSpPr>
          <a:xfrm>
            <a:off x="10386487" y="3814453"/>
            <a:ext cx="7402655" cy="1486606"/>
            <a:chOff x="-3" y="-2797867"/>
            <a:chExt cx="9870206" cy="1982145"/>
          </a:xfrm>
        </p:grpSpPr>
        <p:sp>
          <p:nvSpPr>
            <p:cNvPr id="455" name="Google Shape;455;p25"/>
            <p:cNvSpPr/>
            <p:nvPr/>
          </p:nvSpPr>
          <p:spPr>
            <a:xfrm rot="-5400000">
              <a:off x="4911099" y="-5774823"/>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456" name="Google Shape;456;p25"/>
            <p:cNvSpPr txBox="1"/>
            <p:nvPr/>
          </p:nvSpPr>
          <p:spPr>
            <a:xfrm>
              <a:off x="-2" y="-1555359"/>
              <a:ext cx="9870203"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Expert</a:t>
              </a:r>
              <a:endParaRPr/>
            </a:p>
          </p:txBody>
        </p:sp>
        <p:sp>
          <p:nvSpPr>
            <p:cNvPr id="457" name="Google Shape;457;p25"/>
            <p:cNvSpPr txBox="1"/>
            <p:nvPr/>
          </p:nvSpPr>
          <p:spPr>
            <a:xfrm>
              <a:off x="0" y="-2797867"/>
              <a:ext cx="9870203" cy="991726"/>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Are high cohesion and low coupling important?</a:t>
              </a:r>
              <a:endParaRPr/>
            </a:p>
          </p:txBody>
        </p:sp>
      </p:grpSp>
      <p:grpSp>
        <p:nvGrpSpPr>
          <p:cNvPr id="458" name="Google Shape;458;p25"/>
          <p:cNvGrpSpPr/>
          <p:nvPr/>
        </p:nvGrpSpPr>
        <p:grpSpPr>
          <a:xfrm>
            <a:off x="10386487" y="5548481"/>
            <a:ext cx="7402654" cy="1712260"/>
            <a:chOff x="-1" y="-916622"/>
            <a:chExt cx="9870205" cy="2283013"/>
          </a:xfrm>
        </p:grpSpPr>
        <p:sp>
          <p:nvSpPr>
            <p:cNvPr id="459" name="Google Shape;459;p25"/>
            <p:cNvSpPr/>
            <p:nvPr/>
          </p:nvSpPr>
          <p:spPr>
            <a:xfrm rot="-5400000">
              <a:off x="4911103" y="-3592710"/>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460" name="Google Shape;460;p25"/>
            <p:cNvSpPr txBox="1"/>
            <p:nvPr/>
          </p:nvSpPr>
          <p:spPr>
            <a:xfrm>
              <a:off x="0" y="69216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Experts</a:t>
              </a:r>
              <a:endParaRPr/>
            </a:p>
          </p:txBody>
        </p:sp>
        <p:sp>
          <p:nvSpPr>
            <p:cNvPr id="461" name="Google Shape;461;p25"/>
            <p:cNvSpPr txBox="1"/>
            <p:nvPr/>
          </p:nvSpPr>
          <p:spPr>
            <a:xfrm>
              <a:off x="-1" y="-916622"/>
              <a:ext cx="9870204" cy="1487586"/>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If you are interested in maintainability and modifiability, did you consider using a microservice architecture?</a:t>
              </a:r>
              <a:endParaRPr/>
            </a:p>
          </p:txBody>
        </p:sp>
      </p:grpSp>
      <p:grpSp>
        <p:nvGrpSpPr>
          <p:cNvPr id="462" name="Google Shape;462;p25"/>
          <p:cNvGrpSpPr/>
          <p:nvPr/>
        </p:nvGrpSpPr>
        <p:grpSpPr>
          <a:xfrm>
            <a:off x="10386487" y="7539419"/>
            <a:ext cx="7402655" cy="1486606"/>
            <a:chOff x="-3" y="-2797867"/>
            <a:chExt cx="9870206" cy="1982145"/>
          </a:xfrm>
        </p:grpSpPr>
        <p:sp>
          <p:nvSpPr>
            <p:cNvPr id="463" name="Google Shape;463;p25"/>
            <p:cNvSpPr/>
            <p:nvPr/>
          </p:nvSpPr>
          <p:spPr>
            <a:xfrm rot="-5400000">
              <a:off x="4911099" y="-5774823"/>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464" name="Google Shape;464;p25"/>
            <p:cNvSpPr txBox="1"/>
            <p:nvPr/>
          </p:nvSpPr>
          <p:spPr>
            <a:xfrm>
              <a:off x="-2" y="-1555359"/>
              <a:ext cx="9870203"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Jin et al., 2020</a:t>
              </a:r>
              <a:endParaRPr/>
            </a:p>
          </p:txBody>
        </p:sp>
        <p:sp>
          <p:nvSpPr>
            <p:cNvPr id="465" name="Google Shape;465;p25"/>
            <p:cNvSpPr txBox="1"/>
            <p:nvPr/>
          </p:nvSpPr>
          <p:spPr>
            <a:xfrm>
              <a:off x="0" y="-2797867"/>
              <a:ext cx="9870203" cy="991725"/>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Can you decompose your system into discrete services?</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grpSp>
        <p:nvGrpSpPr>
          <p:cNvPr id="471" name="Google Shape;471;p26"/>
          <p:cNvGrpSpPr/>
          <p:nvPr/>
        </p:nvGrpSpPr>
        <p:grpSpPr>
          <a:xfrm>
            <a:off x="659087" y="799354"/>
            <a:ext cx="739226" cy="739226"/>
            <a:chOff x="0" y="0"/>
            <a:chExt cx="985634" cy="985634"/>
          </a:xfrm>
        </p:grpSpPr>
        <p:sp>
          <p:nvSpPr>
            <p:cNvPr id="472" name="Google Shape;472;p26"/>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73" name="Google Shape;473;p26"/>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474" name="Google Shape;474;p26"/>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18</a:t>
            </a:r>
            <a:endParaRPr/>
          </a:p>
        </p:txBody>
      </p:sp>
      <p:pic>
        <p:nvPicPr>
          <p:cNvPr id="475" name="Google Shape;475;p26"/>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grpSp>
        <p:nvGrpSpPr>
          <p:cNvPr id="481" name="Google Shape;481;p27"/>
          <p:cNvGrpSpPr/>
          <p:nvPr/>
        </p:nvGrpSpPr>
        <p:grpSpPr>
          <a:xfrm>
            <a:off x="659087" y="799354"/>
            <a:ext cx="739226" cy="739226"/>
            <a:chOff x="0" y="0"/>
            <a:chExt cx="985634" cy="985634"/>
          </a:xfrm>
        </p:grpSpPr>
        <p:sp>
          <p:nvSpPr>
            <p:cNvPr id="482" name="Google Shape;482;p27"/>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83" name="Google Shape;483;p27"/>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484" name="Google Shape;484;p27"/>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19</a:t>
            </a:r>
            <a:endParaRPr/>
          </a:p>
        </p:txBody>
      </p:sp>
      <p:pic>
        <p:nvPicPr>
          <p:cNvPr id="485" name="Google Shape;485;p27"/>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grpSp>
        <p:nvGrpSpPr>
          <p:cNvPr id="491" name="Google Shape;491;p28"/>
          <p:cNvGrpSpPr/>
          <p:nvPr/>
        </p:nvGrpSpPr>
        <p:grpSpPr>
          <a:xfrm>
            <a:off x="659087" y="799354"/>
            <a:ext cx="739226" cy="739226"/>
            <a:chOff x="0" y="0"/>
            <a:chExt cx="985634" cy="985634"/>
          </a:xfrm>
        </p:grpSpPr>
        <p:sp>
          <p:nvSpPr>
            <p:cNvPr id="492" name="Google Shape;492;p28"/>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93" name="Google Shape;493;p28"/>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494" name="Google Shape;494;p28"/>
          <p:cNvPicPr preferRelativeResize="0"/>
          <p:nvPr/>
        </p:nvPicPr>
        <p:blipFill rotWithShape="1">
          <a:blip r:embed="rId3">
            <a:alphaModFix/>
          </a:blip>
          <a:srcRect b="0" l="0" r="0" t="0"/>
          <a:stretch/>
        </p:blipFill>
        <p:spPr>
          <a:xfrm>
            <a:off x="0" y="0"/>
            <a:ext cx="18288000" cy="1042416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grpSp>
        <p:nvGrpSpPr>
          <p:cNvPr id="500" name="Google Shape;500;p29"/>
          <p:cNvGrpSpPr/>
          <p:nvPr/>
        </p:nvGrpSpPr>
        <p:grpSpPr>
          <a:xfrm>
            <a:off x="659087" y="799354"/>
            <a:ext cx="739226" cy="739226"/>
            <a:chOff x="0" y="0"/>
            <a:chExt cx="985634" cy="985634"/>
          </a:xfrm>
        </p:grpSpPr>
        <p:sp>
          <p:nvSpPr>
            <p:cNvPr id="501" name="Google Shape;501;p29"/>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02" name="Google Shape;502;p29"/>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503" name="Google Shape;503;p29"/>
          <p:cNvGrpSpPr/>
          <p:nvPr/>
        </p:nvGrpSpPr>
        <p:grpSpPr>
          <a:xfrm>
            <a:off x="1248679" y="3731958"/>
            <a:ext cx="8538469" cy="4692866"/>
            <a:chOff x="1398312" y="4681205"/>
            <a:chExt cx="8538469" cy="4692866"/>
          </a:xfrm>
        </p:grpSpPr>
        <p:sp>
          <p:nvSpPr>
            <p:cNvPr id="504" name="Google Shape;504;p29"/>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Monitorability</a:t>
              </a:r>
              <a:endParaRPr/>
            </a:p>
          </p:txBody>
        </p:sp>
        <p:sp>
          <p:nvSpPr>
            <p:cNvPr id="505" name="Google Shape;505;p29"/>
            <p:cNvSpPr txBox="1"/>
            <p:nvPr/>
          </p:nvSpPr>
          <p:spPr>
            <a:xfrm>
              <a:off x="1398313" y="5834641"/>
              <a:ext cx="8538468" cy="35394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During design, model ML components' uncertainty and assess its impact on the system. Use time predictability practices like static analysis, monitoring, and a-posteriori analysis to build confidence. Ensure predicted labels' distribution matches observed labels to detect shifts in real-world behavior when training data no longer reflects current conditions.</a:t>
              </a:r>
              <a:endParaRPr/>
            </a:p>
          </p:txBody>
        </p:sp>
      </p:grpSp>
      <p:grpSp>
        <p:nvGrpSpPr>
          <p:cNvPr id="506" name="Google Shape;506;p29"/>
          <p:cNvGrpSpPr/>
          <p:nvPr/>
        </p:nvGrpSpPr>
        <p:grpSpPr>
          <a:xfrm>
            <a:off x="10386486" y="2322961"/>
            <a:ext cx="7402655" cy="2450881"/>
            <a:chOff x="-2" y="-1901450"/>
            <a:chExt cx="9870206" cy="3267841"/>
          </a:xfrm>
        </p:grpSpPr>
        <p:sp>
          <p:nvSpPr>
            <p:cNvPr id="507" name="Google Shape;507;p29"/>
            <p:cNvSpPr/>
            <p:nvPr/>
          </p:nvSpPr>
          <p:spPr>
            <a:xfrm rot="-5400000">
              <a:off x="4911103" y="-3592710"/>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508" name="Google Shape;508;p29"/>
            <p:cNvSpPr txBox="1"/>
            <p:nvPr/>
          </p:nvSpPr>
          <p:spPr>
            <a:xfrm>
              <a:off x="0" y="69216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Serban et al., 2020</a:t>
              </a:r>
              <a:endParaRPr/>
            </a:p>
          </p:txBody>
        </p:sp>
        <p:sp>
          <p:nvSpPr>
            <p:cNvPr id="509" name="Google Shape;509;p29"/>
            <p:cNvSpPr txBox="1"/>
            <p:nvPr/>
          </p:nvSpPr>
          <p:spPr>
            <a:xfrm>
              <a:off x="-2" y="-1901450"/>
              <a:ext cx="9870204" cy="247931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Can you explicitly model the intrinsic uncertainty of ML components and assess how it propagates and impacts other elements in the system at the designing stage?</a:t>
              </a:r>
              <a:endParaRPr/>
            </a:p>
          </p:txBody>
        </p:sp>
      </p:grpSp>
      <p:grpSp>
        <p:nvGrpSpPr>
          <p:cNvPr id="510" name="Google Shape;510;p29"/>
          <p:cNvGrpSpPr/>
          <p:nvPr/>
        </p:nvGrpSpPr>
        <p:grpSpPr>
          <a:xfrm>
            <a:off x="10386487" y="5018413"/>
            <a:ext cx="7402655" cy="1837126"/>
            <a:chOff x="-3" y="-2797867"/>
            <a:chExt cx="9870206" cy="2449506"/>
          </a:xfrm>
        </p:grpSpPr>
        <p:sp>
          <p:nvSpPr>
            <p:cNvPr id="511" name="Google Shape;511;p29"/>
            <p:cNvSpPr/>
            <p:nvPr/>
          </p:nvSpPr>
          <p:spPr>
            <a:xfrm rot="-5400000">
              <a:off x="4911099" y="-5307463"/>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512" name="Google Shape;512;p29"/>
            <p:cNvSpPr txBox="1"/>
            <p:nvPr/>
          </p:nvSpPr>
          <p:spPr>
            <a:xfrm>
              <a:off x="-2" y="-1087998"/>
              <a:ext cx="9870203"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Biondi et al., 2019</a:t>
              </a:r>
              <a:endParaRPr/>
            </a:p>
          </p:txBody>
        </p:sp>
        <p:sp>
          <p:nvSpPr>
            <p:cNvPr id="513" name="Google Shape;513;p29"/>
            <p:cNvSpPr txBox="1"/>
            <p:nvPr/>
          </p:nvSpPr>
          <p:spPr>
            <a:xfrm>
              <a:off x="0" y="-2797867"/>
              <a:ext cx="9870203" cy="148759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proper mechanisms, like monitoring and a-posteriori analysability for time predictability?</a:t>
              </a:r>
              <a:endParaRPr/>
            </a:p>
          </p:txBody>
        </p:sp>
      </p:grpSp>
      <p:grpSp>
        <p:nvGrpSpPr>
          <p:cNvPr id="514" name="Google Shape;514;p29"/>
          <p:cNvGrpSpPr/>
          <p:nvPr/>
        </p:nvGrpSpPr>
        <p:grpSpPr>
          <a:xfrm>
            <a:off x="10386486" y="7158639"/>
            <a:ext cx="7402655" cy="1486602"/>
            <a:chOff x="-3" y="-2797867"/>
            <a:chExt cx="9870206" cy="1982142"/>
          </a:xfrm>
        </p:grpSpPr>
        <p:sp>
          <p:nvSpPr>
            <p:cNvPr id="515" name="Google Shape;515;p29"/>
            <p:cNvSpPr/>
            <p:nvPr/>
          </p:nvSpPr>
          <p:spPr>
            <a:xfrm rot="-5400000">
              <a:off x="4911099" y="-5774827"/>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516" name="Google Shape;516;p29"/>
            <p:cNvSpPr txBox="1"/>
            <p:nvPr/>
          </p:nvSpPr>
          <p:spPr>
            <a:xfrm>
              <a:off x="-2" y="-1555358"/>
              <a:ext cx="9870203" cy="463035"/>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Sculley et al., 2015a</a:t>
              </a:r>
              <a:endParaRPr/>
            </a:p>
          </p:txBody>
        </p:sp>
        <p:sp>
          <p:nvSpPr>
            <p:cNvPr id="517" name="Google Shape;517;p29"/>
            <p:cNvSpPr txBox="1"/>
            <p:nvPr/>
          </p:nvSpPr>
          <p:spPr>
            <a:xfrm>
              <a:off x="0" y="-2797867"/>
              <a:ext cx="9870203" cy="991726"/>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tests that monitor changes in input distributions?</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B4B82"/>
        </a:solidFill>
      </p:bgPr>
    </p:bg>
    <p:spTree>
      <p:nvGrpSpPr>
        <p:cNvPr id="118" name="Shape 118"/>
        <p:cNvGrpSpPr/>
        <p:nvPr/>
      </p:nvGrpSpPr>
      <p:grpSpPr>
        <a:xfrm>
          <a:off x="0" y="0"/>
          <a:ext cx="0" cy="0"/>
          <a:chOff x="0" y="0"/>
          <a:chExt cx="0" cy="0"/>
        </a:xfrm>
      </p:grpSpPr>
      <p:grpSp>
        <p:nvGrpSpPr>
          <p:cNvPr id="119" name="Google Shape;119;p3"/>
          <p:cNvGrpSpPr/>
          <p:nvPr/>
        </p:nvGrpSpPr>
        <p:grpSpPr>
          <a:xfrm>
            <a:off x="659087" y="799354"/>
            <a:ext cx="739226" cy="739226"/>
            <a:chOff x="0" y="0"/>
            <a:chExt cx="985634" cy="985634"/>
          </a:xfrm>
        </p:grpSpPr>
        <p:sp>
          <p:nvSpPr>
            <p:cNvPr id="120" name="Google Shape;120;p3"/>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F7B4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 name="Google Shape;121;p3"/>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7B4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22" name="Google Shape;122;p3"/>
          <p:cNvGrpSpPr/>
          <p:nvPr/>
        </p:nvGrpSpPr>
        <p:grpSpPr>
          <a:xfrm>
            <a:off x="-4974802" y="3164294"/>
            <a:ext cx="28074296" cy="4195387"/>
            <a:chOff x="-16949096" y="3164294"/>
            <a:chExt cx="28074296" cy="4195387"/>
          </a:xfrm>
        </p:grpSpPr>
        <p:pic>
          <p:nvPicPr>
            <p:cNvPr descr="Alessio Bucaioni - Senior Lecturer - Mälardalen University" id="123" name="Google Shape;123;p3"/>
            <p:cNvPicPr preferRelativeResize="0"/>
            <p:nvPr/>
          </p:nvPicPr>
          <p:blipFill rotWithShape="1">
            <a:blip r:embed="rId3">
              <a:alphaModFix/>
            </a:blip>
            <a:srcRect b="9689" l="0" r="0" t="0"/>
            <a:stretch/>
          </p:blipFill>
          <p:spPr>
            <a:xfrm>
              <a:off x="7162800" y="3164294"/>
              <a:ext cx="3962400" cy="3960000"/>
            </a:xfrm>
            <a:prstGeom prst="ellipse">
              <a:avLst/>
            </a:prstGeom>
            <a:noFill/>
            <a:ln>
              <a:noFill/>
            </a:ln>
          </p:spPr>
        </p:pic>
        <p:pic>
          <p:nvPicPr>
            <p:cNvPr descr="PELLICCIONE Patrizio" id="124" name="Google Shape;124;p3"/>
            <p:cNvPicPr preferRelativeResize="0"/>
            <p:nvPr/>
          </p:nvPicPr>
          <p:blipFill rotWithShape="1">
            <a:blip r:embed="rId4">
              <a:alphaModFix/>
            </a:blip>
            <a:srcRect b="13076" l="0" r="0" t="7769"/>
            <a:stretch/>
          </p:blipFill>
          <p:spPr>
            <a:xfrm>
              <a:off x="-16949096" y="3399681"/>
              <a:ext cx="3959976" cy="3960000"/>
            </a:xfrm>
            <a:prstGeom prst="ellipse">
              <a:avLst/>
            </a:prstGeom>
            <a:noFill/>
            <a:ln>
              <a:noFill/>
            </a:ln>
          </p:spPr>
        </p:pic>
        <p:pic>
          <p:nvPicPr>
            <p:cNvPr descr="Rick Kazman | Author Profile, CMU Software Engineering Institute" id="125" name="Google Shape;125;p3"/>
            <p:cNvPicPr preferRelativeResize="0"/>
            <p:nvPr/>
          </p:nvPicPr>
          <p:blipFill rotWithShape="1">
            <a:blip r:embed="rId5">
              <a:alphaModFix/>
            </a:blip>
            <a:srcRect b="0" l="0" r="0" t="0"/>
            <a:stretch/>
          </p:blipFill>
          <p:spPr>
            <a:xfrm>
              <a:off x="-4893160" y="3364892"/>
              <a:ext cx="3960000" cy="3960000"/>
            </a:xfrm>
            <a:prstGeom prst="ellipse">
              <a:avLst/>
            </a:prstGeom>
            <a:noFill/>
            <a:ln>
              <a:noFill/>
            </a:ln>
          </p:spPr>
        </p:pic>
      </p:grpSp>
      <p:grpSp>
        <p:nvGrpSpPr>
          <p:cNvPr id="126" name="Google Shape;126;p3"/>
          <p:cNvGrpSpPr/>
          <p:nvPr/>
        </p:nvGrpSpPr>
        <p:grpSpPr>
          <a:xfrm>
            <a:off x="-5950510" y="7359685"/>
            <a:ext cx="30180582" cy="954107"/>
            <a:chOff x="6110869" y="7359685"/>
            <a:chExt cx="30180582" cy="954107"/>
          </a:xfrm>
        </p:grpSpPr>
        <p:sp>
          <p:nvSpPr>
            <p:cNvPr id="127" name="Google Shape;127;p3"/>
            <p:cNvSpPr txBox="1"/>
            <p:nvPr/>
          </p:nvSpPr>
          <p:spPr>
            <a:xfrm>
              <a:off x="6110869" y="7359685"/>
              <a:ext cx="6066262"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rgbClr val="F7B4A7"/>
                  </a:solidFill>
                  <a:latin typeface="Arial"/>
                  <a:ea typeface="Arial"/>
                  <a:cs typeface="Arial"/>
                  <a:sym typeface="Arial"/>
                </a:rPr>
                <a:t>Alessio Bucaioni</a:t>
              </a:r>
              <a:endParaRPr b="1" sz="2800">
                <a:solidFill>
                  <a:srgbClr val="F7B4A7"/>
                </a:solidFill>
                <a:latin typeface="Arial"/>
                <a:ea typeface="Arial"/>
                <a:cs typeface="Arial"/>
                <a:sym typeface="Arial"/>
              </a:endParaRPr>
            </a:p>
            <a:p>
              <a:pPr indent="0" lvl="0" marL="0" marR="0" rtl="0" algn="ctr">
                <a:spcBef>
                  <a:spcPts val="0"/>
                </a:spcBef>
                <a:spcAft>
                  <a:spcPts val="0"/>
                </a:spcAft>
                <a:buNone/>
              </a:pPr>
              <a:r>
                <a:rPr lang="en-US" sz="2800">
                  <a:solidFill>
                    <a:srgbClr val="F7B4A7"/>
                  </a:solidFill>
                  <a:latin typeface="Arial"/>
                  <a:ea typeface="Arial"/>
                  <a:cs typeface="Arial"/>
                  <a:sym typeface="Arial"/>
                </a:rPr>
                <a:t>Assoc. Prof. at Mälardalen University</a:t>
              </a:r>
              <a:endParaRPr sz="2800">
                <a:solidFill>
                  <a:srgbClr val="F7B4A7"/>
                </a:solidFill>
                <a:latin typeface="Calibri"/>
                <a:ea typeface="Calibri"/>
                <a:cs typeface="Calibri"/>
                <a:sym typeface="Calibri"/>
              </a:endParaRPr>
            </a:p>
          </p:txBody>
        </p:sp>
        <p:sp>
          <p:nvSpPr>
            <p:cNvPr id="128" name="Google Shape;128;p3"/>
            <p:cNvSpPr txBox="1"/>
            <p:nvPr/>
          </p:nvSpPr>
          <p:spPr>
            <a:xfrm>
              <a:off x="30225189" y="7359685"/>
              <a:ext cx="6066262"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rgbClr val="F7B4A7"/>
                  </a:solidFill>
                  <a:latin typeface="Arial"/>
                  <a:ea typeface="Arial"/>
                  <a:cs typeface="Arial"/>
                  <a:sym typeface="Arial"/>
                </a:rPr>
                <a:t>Patrizio Pelliccione</a:t>
              </a:r>
              <a:endParaRPr b="1" sz="2800">
                <a:solidFill>
                  <a:srgbClr val="F7B4A7"/>
                </a:solidFill>
                <a:latin typeface="Arial"/>
                <a:ea typeface="Arial"/>
                <a:cs typeface="Arial"/>
                <a:sym typeface="Arial"/>
              </a:endParaRPr>
            </a:p>
            <a:p>
              <a:pPr indent="0" lvl="0" marL="0" marR="0" rtl="0" algn="ctr">
                <a:spcBef>
                  <a:spcPts val="0"/>
                </a:spcBef>
                <a:spcAft>
                  <a:spcPts val="0"/>
                </a:spcAft>
                <a:buNone/>
              </a:pPr>
              <a:r>
                <a:rPr lang="en-US" sz="2800">
                  <a:solidFill>
                    <a:srgbClr val="F7B4A7"/>
                  </a:solidFill>
                  <a:latin typeface="Arial"/>
                  <a:ea typeface="Arial"/>
                  <a:cs typeface="Arial"/>
                  <a:sym typeface="Arial"/>
                </a:rPr>
                <a:t>Prof. at Gran Sasso Science Institute</a:t>
              </a:r>
              <a:endParaRPr sz="2800">
                <a:solidFill>
                  <a:srgbClr val="F7B4A7"/>
                </a:solidFill>
                <a:latin typeface="Calibri"/>
                <a:ea typeface="Calibri"/>
                <a:cs typeface="Calibri"/>
                <a:sym typeface="Calibri"/>
              </a:endParaRPr>
            </a:p>
          </p:txBody>
        </p:sp>
        <p:sp>
          <p:nvSpPr>
            <p:cNvPr id="129" name="Google Shape;129;p3"/>
            <p:cNvSpPr txBox="1"/>
            <p:nvPr/>
          </p:nvSpPr>
          <p:spPr>
            <a:xfrm>
              <a:off x="18168029" y="7359685"/>
              <a:ext cx="6066262"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rgbClr val="F7B4A7"/>
                  </a:solidFill>
                  <a:latin typeface="Arial"/>
                  <a:ea typeface="Arial"/>
                  <a:cs typeface="Arial"/>
                  <a:sym typeface="Arial"/>
                </a:rPr>
                <a:t>Rick Kazman</a:t>
              </a:r>
              <a:endParaRPr b="1" sz="2800">
                <a:solidFill>
                  <a:srgbClr val="F7B4A7"/>
                </a:solidFill>
                <a:latin typeface="Arial"/>
                <a:ea typeface="Arial"/>
                <a:cs typeface="Arial"/>
                <a:sym typeface="Arial"/>
              </a:endParaRPr>
            </a:p>
            <a:p>
              <a:pPr indent="0" lvl="0" marL="0" marR="0" rtl="0" algn="ctr">
                <a:spcBef>
                  <a:spcPts val="0"/>
                </a:spcBef>
                <a:spcAft>
                  <a:spcPts val="0"/>
                </a:spcAft>
                <a:buNone/>
              </a:pPr>
              <a:r>
                <a:rPr lang="en-US" sz="2800">
                  <a:solidFill>
                    <a:srgbClr val="F7B4A7"/>
                  </a:solidFill>
                  <a:latin typeface="Arial"/>
                  <a:ea typeface="Arial"/>
                  <a:cs typeface="Arial"/>
                  <a:sym typeface="Arial"/>
                </a:rPr>
                <a:t>Prof. at University of Hawaii</a:t>
              </a:r>
              <a:endParaRPr sz="2800">
                <a:solidFill>
                  <a:srgbClr val="F7B4A7"/>
                </a:solidFill>
                <a:latin typeface="Calibri"/>
                <a:ea typeface="Calibri"/>
                <a:cs typeface="Calibri"/>
                <a:sym typeface="Calibri"/>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grpSp>
        <p:nvGrpSpPr>
          <p:cNvPr id="523" name="Google Shape;523;p30"/>
          <p:cNvGrpSpPr/>
          <p:nvPr/>
        </p:nvGrpSpPr>
        <p:grpSpPr>
          <a:xfrm>
            <a:off x="659087" y="799354"/>
            <a:ext cx="739226" cy="739226"/>
            <a:chOff x="0" y="0"/>
            <a:chExt cx="985634" cy="985634"/>
          </a:xfrm>
        </p:grpSpPr>
        <p:sp>
          <p:nvSpPr>
            <p:cNvPr id="524" name="Google Shape;524;p30"/>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25" name="Google Shape;525;p30"/>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526" name="Google Shape;526;p30"/>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21</a:t>
            </a:r>
            <a:endParaRPr/>
          </a:p>
        </p:txBody>
      </p:sp>
      <p:sp>
        <p:nvSpPr>
          <p:cNvPr id="527" name="Google Shape;527;p30"/>
          <p:cNvSpPr txBox="1"/>
          <p:nvPr/>
        </p:nvSpPr>
        <p:spPr>
          <a:xfrm>
            <a:off x="9265920" y="1889760"/>
            <a:ext cx="18473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528" name="Google Shape;528;p30"/>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grpSp>
        <p:nvGrpSpPr>
          <p:cNvPr id="534" name="Google Shape;534;p31"/>
          <p:cNvGrpSpPr/>
          <p:nvPr/>
        </p:nvGrpSpPr>
        <p:grpSpPr>
          <a:xfrm>
            <a:off x="659087" y="799354"/>
            <a:ext cx="739226" cy="739226"/>
            <a:chOff x="0" y="0"/>
            <a:chExt cx="985634" cy="985634"/>
          </a:xfrm>
        </p:grpSpPr>
        <p:sp>
          <p:nvSpPr>
            <p:cNvPr id="535" name="Google Shape;535;p31"/>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36" name="Google Shape;536;p31"/>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537" name="Google Shape;537;p31"/>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22</a:t>
            </a:r>
            <a:endParaRPr/>
          </a:p>
        </p:txBody>
      </p:sp>
      <p:sp>
        <p:nvSpPr>
          <p:cNvPr id="538" name="Google Shape;538;p31"/>
          <p:cNvSpPr txBox="1"/>
          <p:nvPr/>
        </p:nvSpPr>
        <p:spPr>
          <a:xfrm>
            <a:off x="9265920" y="1889760"/>
            <a:ext cx="18473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539" name="Google Shape;539;p31"/>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grpSp>
        <p:nvGrpSpPr>
          <p:cNvPr id="545" name="Google Shape;545;p32"/>
          <p:cNvGrpSpPr/>
          <p:nvPr/>
        </p:nvGrpSpPr>
        <p:grpSpPr>
          <a:xfrm>
            <a:off x="659087" y="799354"/>
            <a:ext cx="739226" cy="739226"/>
            <a:chOff x="0" y="0"/>
            <a:chExt cx="985634" cy="985634"/>
          </a:xfrm>
        </p:grpSpPr>
        <p:sp>
          <p:nvSpPr>
            <p:cNvPr id="546" name="Google Shape;546;p32"/>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7" name="Google Shape;547;p32"/>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548" name="Google Shape;548;p32"/>
          <p:cNvPicPr preferRelativeResize="0"/>
          <p:nvPr/>
        </p:nvPicPr>
        <p:blipFill rotWithShape="1">
          <a:blip r:embed="rId3">
            <a:alphaModFix/>
          </a:blip>
          <a:srcRect b="0" l="0" r="0" t="0"/>
          <a:stretch/>
        </p:blipFill>
        <p:spPr>
          <a:xfrm>
            <a:off x="0" y="0"/>
            <a:ext cx="18288000" cy="104394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grpSp>
        <p:nvGrpSpPr>
          <p:cNvPr id="554" name="Google Shape;554;p33"/>
          <p:cNvGrpSpPr/>
          <p:nvPr/>
        </p:nvGrpSpPr>
        <p:grpSpPr>
          <a:xfrm>
            <a:off x="659087" y="799354"/>
            <a:ext cx="739226" cy="739226"/>
            <a:chOff x="0" y="0"/>
            <a:chExt cx="985634" cy="985634"/>
          </a:xfrm>
        </p:grpSpPr>
        <p:sp>
          <p:nvSpPr>
            <p:cNvPr id="555" name="Google Shape;555;p33"/>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56" name="Google Shape;556;p33"/>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557" name="Google Shape;557;p33"/>
          <p:cNvGrpSpPr/>
          <p:nvPr/>
        </p:nvGrpSpPr>
        <p:grpSpPr>
          <a:xfrm>
            <a:off x="1248679" y="3731958"/>
            <a:ext cx="8538469" cy="4261979"/>
            <a:chOff x="1398312" y="4681205"/>
            <a:chExt cx="8538469" cy="4261979"/>
          </a:xfrm>
        </p:grpSpPr>
        <p:sp>
          <p:nvSpPr>
            <p:cNvPr id="558" name="Google Shape;558;p33"/>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Deployability</a:t>
              </a:r>
              <a:endParaRPr sz="6000">
                <a:solidFill>
                  <a:srgbClr val="2B4B82"/>
                </a:solidFill>
                <a:latin typeface="Arial"/>
                <a:ea typeface="Arial"/>
                <a:cs typeface="Arial"/>
                <a:sym typeface="Arial"/>
              </a:endParaRPr>
            </a:p>
          </p:txBody>
        </p:sp>
        <p:sp>
          <p:nvSpPr>
            <p:cNvPr id="559" name="Google Shape;559;p33"/>
            <p:cNvSpPr txBox="1"/>
            <p:nvPr/>
          </p:nvSpPr>
          <p:spPr>
            <a:xfrm>
              <a:off x="1398313" y="5834641"/>
              <a:ext cx="8538468" cy="31085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Continuous integration is seldom used but can simplify development complexity. Implementing Infrastructure as Code (IaC) in ML systems aligns infrastructure with code practices, reducing costs, time, and risks. For bias mitigation during deployment, consider using Canary or Blue/Green deployment methods.</a:t>
              </a:r>
              <a:endParaRPr/>
            </a:p>
          </p:txBody>
        </p:sp>
      </p:grpSp>
      <p:grpSp>
        <p:nvGrpSpPr>
          <p:cNvPr id="560" name="Google Shape;560;p33"/>
          <p:cNvGrpSpPr/>
          <p:nvPr/>
        </p:nvGrpSpPr>
        <p:grpSpPr>
          <a:xfrm>
            <a:off x="10386488" y="2567690"/>
            <a:ext cx="7402653" cy="1748952"/>
            <a:chOff x="0" y="-965545"/>
            <a:chExt cx="9870204" cy="2331936"/>
          </a:xfrm>
        </p:grpSpPr>
        <p:sp>
          <p:nvSpPr>
            <p:cNvPr id="561" name="Google Shape;561;p33"/>
            <p:cNvSpPr/>
            <p:nvPr/>
          </p:nvSpPr>
          <p:spPr>
            <a:xfrm rot="-5400000">
              <a:off x="4911103" y="-3592710"/>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562" name="Google Shape;562;p33"/>
            <p:cNvSpPr txBox="1"/>
            <p:nvPr/>
          </p:nvSpPr>
          <p:spPr>
            <a:xfrm>
              <a:off x="0" y="69216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Expert</a:t>
              </a:r>
              <a:endParaRPr/>
            </a:p>
          </p:txBody>
        </p:sp>
        <p:sp>
          <p:nvSpPr>
            <p:cNvPr id="563" name="Google Shape;563;p33"/>
            <p:cNvSpPr txBox="1"/>
            <p:nvPr/>
          </p:nvSpPr>
          <p:spPr>
            <a:xfrm>
              <a:off x="1" y="-965545"/>
              <a:ext cx="9870203" cy="1487587"/>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Can you use continuous integration techniques for the development of your system?</a:t>
              </a:r>
              <a:endParaRPr/>
            </a:p>
          </p:txBody>
        </p:sp>
      </p:grpSp>
      <p:grpSp>
        <p:nvGrpSpPr>
          <p:cNvPr id="564" name="Google Shape;564;p33"/>
          <p:cNvGrpSpPr/>
          <p:nvPr/>
        </p:nvGrpSpPr>
        <p:grpSpPr>
          <a:xfrm>
            <a:off x="10386487" y="4561213"/>
            <a:ext cx="7402655" cy="2187646"/>
            <a:chOff x="-3" y="-2797867"/>
            <a:chExt cx="9870206" cy="2916866"/>
          </a:xfrm>
        </p:grpSpPr>
        <p:sp>
          <p:nvSpPr>
            <p:cNvPr id="565" name="Google Shape;565;p33"/>
            <p:cNvSpPr/>
            <p:nvPr/>
          </p:nvSpPr>
          <p:spPr>
            <a:xfrm rot="-5400000">
              <a:off x="4911099" y="-4840103"/>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566" name="Google Shape;566;p33"/>
            <p:cNvSpPr txBox="1"/>
            <p:nvPr/>
          </p:nvSpPr>
          <p:spPr>
            <a:xfrm>
              <a:off x="-2" y="-620638"/>
              <a:ext cx="9870203"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Castellanos et al., 2020</a:t>
              </a:r>
              <a:endParaRPr/>
            </a:p>
          </p:txBody>
        </p:sp>
        <p:sp>
          <p:nvSpPr>
            <p:cNvPr id="567" name="Google Shape;567;p33"/>
            <p:cNvSpPr txBox="1"/>
            <p:nvPr/>
          </p:nvSpPr>
          <p:spPr>
            <a:xfrm>
              <a:off x="0" y="-2797867"/>
              <a:ext cx="9870203" cy="198345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a method to manage the entire IT infrastructure, e.g. databases, servers, etc., that is needed to build your ML system?</a:t>
              </a:r>
              <a:endParaRPr/>
            </a:p>
          </p:txBody>
        </p:sp>
      </p:grpSp>
      <p:grpSp>
        <p:nvGrpSpPr>
          <p:cNvPr id="568" name="Google Shape;568;p33"/>
          <p:cNvGrpSpPr/>
          <p:nvPr/>
        </p:nvGrpSpPr>
        <p:grpSpPr>
          <a:xfrm>
            <a:off x="10386487" y="7051814"/>
            <a:ext cx="7402653" cy="1398432"/>
            <a:chOff x="0" y="-965545"/>
            <a:chExt cx="9870205" cy="1864576"/>
          </a:xfrm>
        </p:grpSpPr>
        <p:sp>
          <p:nvSpPr>
            <p:cNvPr id="569" name="Google Shape;569;p33"/>
            <p:cNvSpPr/>
            <p:nvPr/>
          </p:nvSpPr>
          <p:spPr>
            <a:xfrm rot="-5400000">
              <a:off x="4911103" y="-4060071"/>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570" name="Google Shape;570;p33"/>
            <p:cNvSpPr txBox="1"/>
            <p:nvPr/>
          </p:nvSpPr>
          <p:spPr>
            <a:xfrm>
              <a:off x="0" y="22480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Expert</a:t>
              </a:r>
              <a:endParaRPr/>
            </a:p>
          </p:txBody>
        </p:sp>
        <p:sp>
          <p:nvSpPr>
            <p:cNvPr id="571" name="Google Shape;571;p33"/>
            <p:cNvSpPr txBox="1"/>
            <p:nvPr/>
          </p:nvSpPr>
          <p:spPr>
            <a:xfrm>
              <a:off x="1" y="-965545"/>
              <a:ext cx="9870203" cy="991724"/>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Are you including Blue / Green or canary testing in your standard MLOps pipelines?</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grpSp>
        <p:nvGrpSpPr>
          <p:cNvPr id="577" name="Google Shape;577;p34"/>
          <p:cNvGrpSpPr/>
          <p:nvPr/>
        </p:nvGrpSpPr>
        <p:grpSpPr>
          <a:xfrm>
            <a:off x="659087" y="799354"/>
            <a:ext cx="739226" cy="739226"/>
            <a:chOff x="0" y="0"/>
            <a:chExt cx="985634" cy="985634"/>
          </a:xfrm>
        </p:grpSpPr>
        <p:sp>
          <p:nvSpPr>
            <p:cNvPr id="578" name="Google Shape;578;p34"/>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79" name="Google Shape;579;p34"/>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580" name="Google Shape;580;p34"/>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24</a:t>
            </a:r>
            <a:endParaRPr/>
          </a:p>
        </p:txBody>
      </p:sp>
      <p:pic>
        <p:nvPicPr>
          <p:cNvPr id="581" name="Google Shape;581;p34"/>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grpSp>
        <p:nvGrpSpPr>
          <p:cNvPr id="587" name="Google Shape;587;p35"/>
          <p:cNvGrpSpPr/>
          <p:nvPr/>
        </p:nvGrpSpPr>
        <p:grpSpPr>
          <a:xfrm>
            <a:off x="659087" y="799354"/>
            <a:ext cx="739226" cy="739226"/>
            <a:chOff x="0" y="0"/>
            <a:chExt cx="985634" cy="985634"/>
          </a:xfrm>
        </p:grpSpPr>
        <p:sp>
          <p:nvSpPr>
            <p:cNvPr id="588" name="Google Shape;588;p35"/>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9" name="Google Shape;589;p35"/>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590" name="Google Shape;590;p35"/>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25</a:t>
            </a:r>
            <a:endParaRPr/>
          </a:p>
        </p:txBody>
      </p:sp>
      <p:pic>
        <p:nvPicPr>
          <p:cNvPr id="591" name="Google Shape;591;p35"/>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grpSp>
        <p:nvGrpSpPr>
          <p:cNvPr id="597" name="Google Shape;597;p36"/>
          <p:cNvGrpSpPr/>
          <p:nvPr/>
        </p:nvGrpSpPr>
        <p:grpSpPr>
          <a:xfrm>
            <a:off x="659087" y="799354"/>
            <a:ext cx="739226" cy="739226"/>
            <a:chOff x="0" y="0"/>
            <a:chExt cx="985634" cy="985634"/>
          </a:xfrm>
        </p:grpSpPr>
        <p:sp>
          <p:nvSpPr>
            <p:cNvPr id="598" name="Google Shape;598;p36"/>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9" name="Google Shape;599;p36"/>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600" name="Google Shape;600;p36"/>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grpSp>
        <p:nvGrpSpPr>
          <p:cNvPr id="606" name="Google Shape;606;p37"/>
          <p:cNvGrpSpPr/>
          <p:nvPr/>
        </p:nvGrpSpPr>
        <p:grpSpPr>
          <a:xfrm>
            <a:off x="659087" y="799354"/>
            <a:ext cx="739226" cy="739226"/>
            <a:chOff x="0" y="0"/>
            <a:chExt cx="985634" cy="985634"/>
          </a:xfrm>
        </p:grpSpPr>
        <p:sp>
          <p:nvSpPr>
            <p:cNvPr id="607" name="Google Shape;607;p37"/>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8" name="Google Shape;608;p37"/>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609" name="Google Shape;609;p37"/>
          <p:cNvGrpSpPr/>
          <p:nvPr/>
        </p:nvGrpSpPr>
        <p:grpSpPr>
          <a:xfrm>
            <a:off x="1248679" y="3731958"/>
            <a:ext cx="8538469" cy="4261979"/>
            <a:chOff x="1398312" y="4681205"/>
            <a:chExt cx="8538469" cy="4261979"/>
          </a:xfrm>
        </p:grpSpPr>
        <p:sp>
          <p:nvSpPr>
            <p:cNvPr id="610" name="Google Shape;610;p37"/>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Availability</a:t>
              </a:r>
              <a:endParaRPr/>
            </a:p>
          </p:txBody>
        </p:sp>
        <p:sp>
          <p:nvSpPr>
            <p:cNvPr id="611" name="Google Shape;611;p37"/>
            <p:cNvSpPr txBox="1"/>
            <p:nvPr/>
          </p:nvSpPr>
          <p:spPr>
            <a:xfrm>
              <a:off x="1398313" y="5834641"/>
              <a:ext cx="8538468" cy="31085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Microservice architectures in ML systems can complicate failure recovery, as issues may spread across services. Specialized domains like mobile robotics require specific expertise. A three-layer architecture helps by isolating failures, separating business logic from ML components, and enabling independent rollbacks of the inference engine.</a:t>
              </a:r>
              <a:endParaRPr/>
            </a:p>
          </p:txBody>
        </p:sp>
      </p:grpSp>
      <p:grpSp>
        <p:nvGrpSpPr>
          <p:cNvPr id="612" name="Google Shape;612;p37"/>
          <p:cNvGrpSpPr/>
          <p:nvPr/>
        </p:nvGrpSpPr>
        <p:grpSpPr>
          <a:xfrm>
            <a:off x="10386487" y="3101197"/>
            <a:ext cx="7402654" cy="1398325"/>
            <a:chOff x="-1" y="-498042"/>
            <a:chExt cx="9870205" cy="1864433"/>
          </a:xfrm>
        </p:grpSpPr>
        <p:sp>
          <p:nvSpPr>
            <p:cNvPr id="613" name="Google Shape;613;p37"/>
            <p:cNvSpPr/>
            <p:nvPr/>
          </p:nvSpPr>
          <p:spPr>
            <a:xfrm rot="-5400000">
              <a:off x="4911103" y="-3592710"/>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614" name="Google Shape;614;p37"/>
            <p:cNvSpPr txBox="1"/>
            <p:nvPr/>
          </p:nvSpPr>
          <p:spPr>
            <a:xfrm>
              <a:off x="0" y="69216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Jin et al., 2020</a:t>
              </a:r>
              <a:endParaRPr/>
            </a:p>
          </p:txBody>
        </p:sp>
        <p:sp>
          <p:nvSpPr>
            <p:cNvPr id="615" name="Google Shape;615;p37"/>
            <p:cNvSpPr txBox="1"/>
            <p:nvPr/>
          </p:nvSpPr>
          <p:spPr>
            <a:xfrm>
              <a:off x="-1" y="-498042"/>
              <a:ext cx="9870203" cy="991724"/>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Did you consider failure recovery strategies to avoid propagation of failures?</a:t>
              </a:r>
              <a:endParaRPr/>
            </a:p>
          </p:txBody>
        </p:sp>
      </p:grpSp>
      <p:grpSp>
        <p:nvGrpSpPr>
          <p:cNvPr id="616" name="Google Shape;616;p37"/>
          <p:cNvGrpSpPr/>
          <p:nvPr/>
        </p:nvGrpSpPr>
        <p:grpSpPr>
          <a:xfrm>
            <a:off x="10386487" y="4744095"/>
            <a:ext cx="7402655" cy="1501841"/>
            <a:chOff x="-3" y="-2797867"/>
            <a:chExt cx="9870206" cy="2002460"/>
          </a:xfrm>
        </p:grpSpPr>
        <p:sp>
          <p:nvSpPr>
            <p:cNvPr id="617" name="Google Shape;617;p37"/>
            <p:cNvSpPr/>
            <p:nvPr/>
          </p:nvSpPr>
          <p:spPr>
            <a:xfrm rot="-5400000">
              <a:off x="4911099" y="-5754508"/>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618" name="Google Shape;618;p37"/>
            <p:cNvSpPr txBox="1"/>
            <p:nvPr/>
          </p:nvSpPr>
          <p:spPr>
            <a:xfrm>
              <a:off x="-2" y="-1535042"/>
              <a:ext cx="9870203" cy="463035"/>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Muzaffar et al., 2015, Bhat et al., 2018, Expert</a:t>
              </a:r>
              <a:endParaRPr/>
            </a:p>
          </p:txBody>
        </p:sp>
        <p:sp>
          <p:nvSpPr>
            <p:cNvPr id="619" name="Google Shape;619;p37"/>
            <p:cNvSpPr txBox="1"/>
            <p:nvPr/>
          </p:nvSpPr>
          <p:spPr>
            <a:xfrm>
              <a:off x="0" y="-2797867"/>
              <a:ext cx="9870203" cy="991726"/>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the required level of domain knowledge to take availability decisions?</a:t>
              </a:r>
              <a:endParaRPr/>
            </a:p>
          </p:txBody>
        </p:sp>
      </p:grpSp>
      <p:grpSp>
        <p:nvGrpSpPr>
          <p:cNvPr id="620" name="Google Shape;620;p37"/>
          <p:cNvGrpSpPr/>
          <p:nvPr/>
        </p:nvGrpSpPr>
        <p:grpSpPr>
          <a:xfrm>
            <a:off x="10386487" y="6637651"/>
            <a:ext cx="7402655" cy="1852361"/>
            <a:chOff x="-3" y="-2797867"/>
            <a:chExt cx="9870206" cy="2469820"/>
          </a:xfrm>
        </p:grpSpPr>
        <p:sp>
          <p:nvSpPr>
            <p:cNvPr id="621" name="Google Shape;621;p37"/>
            <p:cNvSpPr/>
            <p:nvPr/>
          </p:nvSpPr>
          <p:spPr>
            <a:xfrm rot="-5400000">
              <a:off x="4911099" y="-5287148"/>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622" name="Google Shape;622;p37"/>
            <p:cNvSpPr txBox="1"/>
            <p:nvPr/>
          </p:nvSpPr>
          <p:spPr>
            <a:xfrm>
              <a:off x="-2" y="-1067681"/>
              <a:ext cx="9870203" cy="463035"/>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Amershi et al., 2019</a:t>
              </a:r>
              <a:endParaRPr/>
            </a:p>
          </p:txBody>
        </p:sp>
        <p:sp>
          <p:nvSpPr>
            <p:cNvPr id="623" name="Google Shape;623;p37"/>
            <p:cNvSpPr txBox="1"/>
            <p:nvPr/>
          </p:nvSpPr>
          <p:spPr>
            <a:xfrm>
              <a:off x="0" y="-2797867"/>
              <a:ext cx="9870203" cy="1487591"/>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Can you cleanly split business logic from ML components? If so, did you consider using a layered/tiered architecture?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grpSp>
        <p:nvGrpSpPr>
          <p:cNvPr id="629" name="Google Shape;629;p38"/>
          <p:cNvGrpSpPr/>
          <p:nvPr/>
        </p:nvGrpSpPr>
        <p:grpSpPr>
          <a:xfrm>
            <a:off x="659087" y="799354"/>
            <a:ext cx="739226" cy="739226"/>
            <a:chOff x="0" y="0"/>
            <a:chExt cx="985634" cy="985634"/>
          </a:xfrm>
        </p:grpSpPr>
        <p:sp>
          <p:nvSpPr>
            <p:cNvPr id="630" name="Google Shape;630;p38"/>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31" name="Google Shape;631;p38"/>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2" name="Google Shape;632;p38"/>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27</a:t>
            </a:r>
            <a:endParaRPr/>
          </a:p>
        </p:txBody>
      </p:sp>
      <p:pic>
        <p:nvPicPr>
          <p:cNvPr id="633" name="Google Shape;633;p38"/>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grpSp>
        <p:nvGrpSpPr>
          <p:cNvPr id="639" name="Google Shape;639;p39"/>
          <p:cNvGrpSpPr/>
          <p:nvPr/>
        </p:nvGrpSpPr>
        <p:grpSpPr>
          <a:xfrm>
            <a:off x="659087" y="799354"/>
            <a:ext cx="739226" cy="739226"/>
            <a:chOff x="0" y="0"/>
            <a:chExt cx="985634" cy="985634"/>
          </a:xfrm>
        </p:grpSpPr>
        <p:sp>
          <p:nvSpPr>
            <p:cNvPr id="640" name="Google Shape;640;p39"/>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1" name="Google Shape;641;p39"/>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2" name="Google Shape;642;p39"/>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28</a:t>
            </a:r>
            <a:endParaRPr/>
          </a:p>
        </p:txBody>
      </p:sp>
      <p:pic>
        <p:nvPicPr>
          <p:cNvPr id="643" name="Google Shape;643;p39"/>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B4B82"/>
        </a:solidFill>
      </p:bgPr>
    </p:bg>
    <p:spTree>
      <p:nvGrpSpPr>
        <p:cNvPr id="134" name="Shape 134"/>
        <p:cNvGrpSpPr/>
        <p:nvPr/>
      </p:nvGrpSpPr>
      <p:grpSpPr>
        <a:xfrm>
          <a:off x="0" y="0"/>
          <a:ext cx="0" cy="0"/>
          <a:chOff x="0" y="0"/>
          <a:chExt cx="0" cy="0"/>
        </a:xfrm>
      </p:grpSpPr>
      <p:grpSp>
        <p:nvGrpSpPr>
          <p:cNvPr id="135" name="Google Shape;135;p4"/>
          <p:cNvGrpSpPr/>
          <p:nvPr/>
        </p:nvGrpSpPr>
        <p:grpSpPr>
          <a:xfrm>
            <a:off x="659087" y="814594"/>
            <a:ext cx="739226" cy="739226"/>
            <a:chOff x="0" y="0"/>
            <a:chExt cx="985634" cy="985634"/>
          </a:xfrm>
        </p:grpSpPr>
        <p:sp>
          <p:nvSpPr>
            <p:cNvPr id="136" name="Google Shape;136;p4"/>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F7B4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 name="Google Shape;137;p4"/>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7B4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38" name="Google Shape;138;p4"/>
          <p:cNvGrpSpPr/>
          <p:nvPr/>
        </p:nvGrpSpPr>
        <p:grpSpPr>
          <a:xfrm>
            <a:off x="7130120" y="3164294"/>
            <a:ext cx="28074296" cy="4195387"/>
            <a:chOff x="-16949096" y="3164294"/>
            <a:chExt cx="28074296" cy="4195387"/>
          </a:xfrm>
        </p:grpSpPr>
        <p:pic>
          <p:nvPicPr>
            <p:cNvPr descr="Alessio Bucaioni - Senior Lecturer - Mälardalen University" id="139" name="Google Shape;139;p4"/>
            <p:cNvPicPr preferRelativeResize="0"/>
            <p:nvPr/>
          </p:nvPicPr>
          <p:blipFill rotWithShape="1">
            <a:blip r:embed="rId3">
              <a:alphaModFix/>
            </a:blip>
            <a:srcRect b="9689" l="0" r="0" t="0"/>
            <a:stretch/>
          </p:blipFill>
          <p:spPr>
            <a:xfrm>
              <a:off x="7162800" y="3164294"/>
              <a:ext cx="3962400" cy="3960000"/>
            </a:xfrm>
            <a:prstGeom prst="ellipse">
              <a:avLst/>
            </a:prstGeom>
            <a:noFill/>
            <a:ln>
              <a:noFill/>
            </a:ln>
          </p:spPr>
        </p:pic>
        <p:pic>
          <p:nvPicPr>
            <p:cNvPr descr="PELLICCIONE Patrizio" id="140" name="Google Shape;140;p4"/>
            <p:cNvPicPr preferRelativeResize="0"/>
            <p:nvPr/>
          </p:nvPicPr>
          <p:blipFill rotWithShape="1">
            <a:blip r:embed="rId4">
              <a:alphaModFix/>
            </a:blip>
            <a:srcRect b="13076" l="0" r="0" t="7769"/>
            <a:stretch/>
          </p:blipFill>
          <p:spPr>
            <a:xfrm>
              <a:off x="-16949096" y="3399681"/>
              <a:ext cx="3959976" cy="3960000"/>
            </a:xfrm>
            <a:prstGeom prst="ellipse">
              <a:avLst/>
            </a:prstGeom>
            <a:noFill/>
            <a:ln>
              <a:noFill/>
            </a:ln>
          </p:spPr>
        </p:pic>
        <p:pic>
          <p:nvPicPr>
            <p:cNvPr descr="Rick Kazman | Author Profile, CMU Software Engineering Institute" id="141" name="Google Shape;141;p4"/>
            <p:cNvPicPr preferRelativeResize="0"/>
            <p:nvPr/>
          </p:nvPicPr>
          <p:blipFill rotWithShape="1">
            <a:blip r:embed="rId5">
              <a:alphaModFix/>
            </a:blip>
            <a:srcRect b="0" l="0" r="0" t="0"/>
            <a:stretch/>
          </p:blipFill>
          <p:spPr>
            <a:xfrm>
              <a:off x="-4893160" y="3364892"/>
              <a:ext cx="3960000" cy="3960000"/>
            </a:xfrm>
            <a:prstGeom prst="ellipse">
              <a:avLst/>
            </a:prstGeom>
            <a:noFill/>
            <a:ln>
              <a:noFill/>
            </a:ln>
          </p:spPr>
        </p:pic>
      </p:grpSp>
      <p:grpSp>
        <p:nvGrpSpPr>
          <p:cNvPr id="142" name="Google Shape;142;p4"/>
          <p:cNvGrpSpPr/>
          <p:nvPr/>
        </p:nvGrpSpPr>
        <p:grpSpPr>
          <a:xfrm>
            <a:off x="-17837718" y="7359685"/>
            <a:ext cx="30180582" cy="954107"/>
            <a:chOff x="6110869" y="7359685"/>
            <a:chExt cx="30180582" cy="954107"/>
          </a:xfrm>
        </p:grpSpPr>
        <p:sp>
          <p:nvSpPr>
            <p:cNvPr id="143" name="Google Shape;143;p4"/>
            <p:cNvSpPr txBox="1"/>
            <p:nvPr/>
          </p:nvSpPr>
          <p:spPr>
            <a:xfrm>
              <a:off x="6110869" y="7359685"/>
              <a:ext cx="6066262"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rgbClr val="F7B4A7"/>
                  </a:solidFill>
                  <a:latin typeface="Arial"/>
                  <a:ea typeface="Arial"/>
                  <a:cs typeface="Arial"/>
                  <a:sym typeface="Arial"/>
                </a:rPr>
                <a:t>Alessio Bucaioni</a:t>
              </a:r>
              <a:endParaRPr b="1" sz="2800">
                <a:solidFill>
                  <a:srgbClr val="F7B4A7"/>
                </a:solidFill>
                <a:latin typeface="Arial"/>
                <a:ea typeface="Arial"/>
                <a:cs typeface="Arial"/>
                <a:sym typeface="Arial"/>
              </a:endParaRPr>
            </a:p>
            <a:p>
              <a:pPr indent="0" lvl="0" marL="0" marR="0" rtl="0" algn="ctr">
                <a:spcBef>
                  <a:spcPts val="0"/>
                </a:spcBef>
                <a:spcAft>
                  <a:spcPts val="0"/>
                </a:spcAft>
                <a:buNone/>
              </a:pPr>
              <a:r>
                <a:rPr lang="en-US" sz="2800">
                  <a:solidFill>
                    <a:srgbClr val="F7B4A7"/>
                  </a:solidFill>
                  <a:latin typeface="Arial"/>
                  <a:ea typeface="Arial"/>
                  <a:cs typeface="Arial"/>
                  <a:sym typeface="Arial"/>
                </a:rPr>
                <a:t>Assoc. Prof. at Mälardalen University</a:t>
              </a:r>
              <a:endParaRPr sz="2800">
                <a:solidFill>
                  <a:srgbClr val="F7B4A7"/>
                </a:solidFill>
                <a:latin typeface="Calibri"/>
                <a:ea typeface="Calibri"/>
                <a:cs typeface="Calibri"/>
                <a:sym typeface="Calibri"/>
              </a:endParaRPr>
            </a:p>
          </p:txBody>
        </p:sp>
        <p:sp>
          <p:nvSpPr>
            <p:cNvPr id="144" name="Google Shape;144;p4"/>
            <p:cNvSpPr txBox="1"/>
            <p:nvPr/>
          </p:nvSpPr>
          <p:spPr>
            <a:xfrm>
              <a:off x="30225189" y="7359685"/>
              <a:ext cx="6066262"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rgbClr val="F7B4A7"/>
                  </a:solidFill>
                  <a:latin typeface="Arial"/>
                  <a:ea typeface="Arial"/>
                  <a:cs typeface="Arial"/>
                  <a:sym typeface="Arial"/>
                </a:rPr>
                <a:t>Patrizio Pelliccione</a:t>
              </a:r>
              <a:endParaRPr b="1" sz="2800">
                <a:solidFill>
                  <a:srgbClr val="F7B4A7"/>
                </a:solidFill>
                <a:latin typeface="Arial"/>
                <a:ea typeface="Arial"/>
                <a:cs typeface="Arial"/>
                <a:sym typeface="Arial"/>
              </a:endParaRPr>
            </a:p>
            <a:p>
              <a:pPr indent="0" lvl="0" marL="0" marR="0" rtl="0" algn="ctr">
                <a:spcBef>
                  <a:spcPts val="0"/>
                </a:spcBef>
                <a:spcAft>
                  <a:spcPts val="0"/>
                </a:spcAft>
                <a:buNone/>
              </a:pPr>
              <a:r>
                <a:rPr lang="en-US" sz="2800">
                  <a:solidFill>
                    <a:srgbClr val="F7B4A7"/>
                  </a:solidFill>
                  <a:latin typeface="Arial"/>
                  <a:ea typeface="Arial"/>
                  <a:cs typeface="Arial"/>
                  <a:sym typeface="Arial"/>
                </a:rPr>
                <a:t>Prof. at Gran Sasso Science Institute</a:t>
              </a:r>
              <a:endParaRPr sz="2800">
                <a:solidFill>
                  <a:srgbClr val="F7B4A7"/>
                </a:solidFill>
                <a:latin typeface="Calibri"/>
                <a:ea typeface="Calibri"/>
                <a:cs typeface="Calibri"/>
                <a:sym typeface="Calibri"/>
              </a:endParaRPr>
            </a:p>
          </p:txBody>
        </p:sp>
        <p:sp>
          <p:nvSpPr>
            <p:cNvPr id="145" name="Google Shape;145;p4"/>
            <p:cNvSpPr txBox="1"/>
            <p:nvPr/>
          </p:nvSpPr>
          <p:spPr>
            <a:xfrm>
              <a:off x="18168029" y="7359685"/>
              <a:ext cx="6066262"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rgbClr val="F7B4A7"/>
                  </a:solidFill>
                  <a:latin typeface="Arial"/>
                  <a:ea typeface="Arial"/>
                  <a:cs typeface="Arial"/>
                  <a:sym typeface="Arial"/>
                </a:rPr>
                <a:t>Rick Kazman</a:t>
              </a:r>
              <a:endParaRPr b="1" sz="2800">
                <a:solidFill>
                  <a:srgbClr val="F7B4A7"/>
                </a:solidFill>
                <a:latin typeface="Arial"/>
                <a:ea typeface="Arial"/>
                <a:cs typeface="Arial"/>
                <a:sym typeface="Arial"/>
              </a:endParaRPr>
            </a:p>
            <a:p>
              <a:pPr indent="0" lvl="0" marL="0" marR="0" rtl="0" algn="ctr">
                <a:spcBef>
                  <a:spcPts val="0"/>
                </a:spcBef>
                <a:spcAft>
                  <a:spcPts val="0"/>
                </a:spcAft>
                <a:buNone/>
              </a:pPr>
              <a:r>
                <a:rPr lang="en-US" sz="2800">
                  <a:solidFill>
                    <a:srgbClr val="F7B4A7"/>
                  </a:solidFill>
                  <a:latin typeface="Arial"/>
                  <a:ea typeface="Arial"/>
                  <a:cs typeface="Arial"/>
                  <a:sym typeface="Arial"/>
                </a:rPr>
                <a:t>Prof. at University of Hawaii</a:t>
              </a:r>
              <a:endParaRPr sz="2800">
                <a:solidFill>
                  <a:srgbClr val="F7B4A7"/>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grpSp>
        <p:nvGrpSpPr>
          <p:cNvPr id="649" name="Google Shape;649;p40"/>
          <p:cNvGrpSpPr/>
          <p:nvPr/>
        </p:nvGrpSpPr>
        <p:grpSpPr>
          <a:xfrm>
            <a:off x="659087" y="799354"/>
            <a:ext cx="739226" cy="739226"/>
            <a:chOff x="0" y="0"/>
            <a:chExt cx="985634" cy="985634"/>
          </a:xfrm>
        </p:grpSpPr>
        <p:sp>
          <p:nvSpPr>
            <p:cNvPr id="650" name="Google Shape;650;p40"/>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1" name="Google Shape;651;p40"/>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652" name="Google Shape;652;p40"/>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grpSp>
        <p:nvGrpSpPr>
          <p:cNvPr id="658" name="Google Shape;658;p41"/>
          <p:cNvGrpSpPr/>
          <p:nvPr/>
        </p:nvGrpSpPr>
        <p:grpSpPr>
          <a:xfrm>
            <a:off x="659087" y="799354"/>
            <a:ext cx="739226" cy="739226"/>
            <a:chOff x="0" y="0"/>
            <a:chExt cx="985634" cy="985634"/>
          </a:xfrm>
        </p:grpSpPr>
        <p:sp>
          <p:nvSpPr>
            <p:cNvPr id="659" name="Google Shape;659;p41"/>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60" name="Google Shape;660;p41"/>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661" name="Google Shape;661;p41"/>
          <p:cNvGrpSpPr/>
          <p:nvPr/>
        </p:nvGrpSpPr>
        <p:grpSpPr>
          <a:xfrm>
            <a:off x="1248679" y="4341125"/>
            <a:ext cx="8538469" cy="2538431"/>
            <a:chOff x="1398312" y="4681205"/>
            <a:chExt cx="8538469" cy="2538431"/>
          </a:xfrm>
        </p:grpSpPr>
        <p:sp>
          <p:nvSpPr>
            <p:cNvPr id="662" name="Google Shape;662;p41"/>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Reliability</a:t>
              </a:r>
              <a:endParaRPr/>
            </a:p>
          </p:txBody>
        </p:sp>
        <p:sp>
          <p:nvSpPr>
            <p:cNvPr id="663" name="Google Shape;663;p41"/>
            <p:cNvSpPr txBox="1"/>
            <p:nvPr/>
          </p:nvSpPr>
          <p:spPr>
            <a:xfrm>
              <a:off x="1398313" y="5834641"/>
              <a:ext cx="8538468"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ML components may introduce uncertainty with respect to the reliability of the software architecture design. </a:t>
              </a:r>
              <a:endParaRPr/>
            </a:p>
          </p:txBody>
        </p:sp>
      </p:grpSp>
      <p:grpSp>
        <p:nvGrpSpPr>
          <p:cNvPr id="664" name="Google Shape;664;p41"/>
          <p:cNvGrpSpPr/>
          <p:nvPr/>
        </p:nvGrpSpPr>
        <p:grpSpPr>
          <a:xfrm>
            <a:off x="10386488" y="4909313"/>
            <a:ext cx="7402653" cy="1746135"/>
            <a:chOff x="0" y="-961789"/>
            <a:chExt cx="9870204" cy="2328180"/>
          </a:xfrm>
        </p:grpSpPr>
        <p:sp>
          <p:nvSpPr>
            <p:cNvPr id="665" name="Google Shape;665;p41"/>
            <p:cNvSpPr/>
            <p:nvPr/>
          </p:nvSpPr>
          <p:spPr>
            <a:xfrm rot="-5400000">
              <a:off x="4911103" y="-3592710"/>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666" name="Google Shape;666;p41"/>
            <p:cNvSpPr txBox="1"/>
            <p:nvPr/>
          </p:nvSpPr>
          <p:spPr>
            <a:xfrm>
              <a:off x="0" y="69216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Serban et al., 2020</a:t>
              </a:r>
              <a:endParaRPr/>
            </a:p>
          </p:txBody>
        </p:sp>
        <p:sp>
          <p:nvSpPr>
            <p:cNvPr id="667" name="Google Shape;667;p41"/>
            <p:cNvSpPr txBox="1"/>
            <p:nvPr/>
          </p:nvSpPr>
          <p:spPr>
            <a:xfrm>
              <a:off x="0" y="-961789"/>
              <a:ext cx="9870203" cy="1487587"/>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complete information on the uncertainty of the ML components used at design time?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grpSp>
        <p:nvGrpSpPr>
          <p:cNvPr id="673" name="Google Shape;673;p42"/>
          <p:cNvGrpSpPr/>
          <p:nvPr/>
        </p:nvGrpSpPr>
        <p:grpSpPr>
          <a:xfrm>
            <a:off x="659087" y="799354"/>
            <a:ext cx="739226" cy="739226"/>
            <a:chOff x="0" y="0"/>
            <a:chExt cx="985634" cy="985634"/>
          </a:xfrm>
        </p:grpSpPr>
        <p:sp>
          <p:nvSpPr>
            <p:cNvPr id="674" name="Google Shape;674;p42"/>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5" name="Google Shape;675;p42"/>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6" name="Google Shape;676;p42"/>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27</a:t>
            </a:r>
            <a:endParaRPr/>
          </a:p>
        </p:txBody>
      </p:sp>
      <p:pic>
        <p:nvPicPr>
          <p:cNvPr id="677" name="Google Shape;677;p42"/>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grpSp>
        <p:nvGrpSpPr>
          <p:cNvPr id="683" name="Google Shape;683;p43"/>
          <p:cNvGrpSpPr/>
          <p:nvPr/>
        </p:nvGrpSpPr>
        <p:grpSpPr>
          <a:xfrm>
            <a:off x="659087" y="799354"/>
            <a:ext cx="739226" cy="739226"/>
            <a:chOff x="0" y="0"/>
            <a:chExt cx="985634" cy="985634"/>
          </a:xfrm>
        </p:grpSpPr>
        <p:sp>
          <p:nvSpPr>
            <p:cNvPr id="684" name="Google Shape;684;p43"/>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5" name="Google Shape;685;p43"/>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86" name="Google Shape;686;p43"/>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28</a:t>
            </a:r>
            <a:endParaRPr/>
          </a:p>
        </p:txBody>
      </p:sp>
      <p:pic>
        <p:nvPicPr>
          <p:cNvPr id="687" name="Google Shape;687;p43"/>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grpSp>
        <p:nvGrpSpPr>
          <p:cNvPr id="693" name="Google Shape;693;p44"/>
          <p:cNvGrpSpPr/>
          <p:nvPr/>
        </p:nvGrpSpPr>
        <p:grpSpPr>
          <a:xfrm>
            <a:off x="659087" y="799354"/>
            <a:ext cx="739226" cy="739226"/>
            <a:chOff x="0" y="0"/>
            <a:chExt cx="985634" cy="985634"/>
          </a:xfrm>
        </p:grpSpPr>
        <p:sp>
          <p:nvSpPr>
            <p:cNvPr id="694" name="Google Shape;694;p44"/>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5" name="Google Shape;695;p44"/>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696" name="Google Shape;696;p44"/>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grpSp>
        <p:nvGrpSpPr>
          <p:cNvPr id="702" name="Google Shape;702;p45"/>
          <p:cNvGrpSpPr/>
          <p:nvPr/>
        </p:nvGrpSpPr>
        <p:grpSpPr>
          <a:xfrm>
            <a:off x="659087" y="799354"/>
            <a:ext cx="739226" cy="739226"/>
            <a:chOff x="0" y="0"/>
            <a:chExt cx="985634" cy="985634"/>
          </a:xfrm>
        </p:grpSpPr>
        <p:sp>
          <p:nvSpPr>
            <p:cNvPr id="703" name="Google Shape;703;p45"/>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4" name="Google Shape;704;p45"/>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705" name="Google Shape;705;p45"/>
          <p:cNvGrpSpPr/>
          <p:nvPr/>
        </p:nvGrpSpPr>
        <p:grpSpPr>
          <a:xfrm>
            <a:off x="1248679" y="3985547"/>
            <a:ext cx="8538469" cy="3831092"/>
            <a:chOff x="1398312" y="4681205"/>
            <a:chExt cx="8538469" cy="3831092"/>
          </a:xfrm>
        </p:grpSpPr>
        <p:sp>
          <p:nvSpPr>
            <p:cNvPr id="706" name="Google Shape;706;p45"/>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Safety and security</a:t>
              </a:r>
              <a:endParaRPr/>
            </a:p>
          </p:txBody>
        </p:sp>
        <p:sp>
          <p:nvSpPr>
            <p:cNvPr id="707" name="Google Shape;707;p45"/>
            <p:cNvSpPr txBox="1"/>
            <p:nvPr/>
          </p:nvSpPr>
          <p:spPr>
            <a:xfrm>
              <a:off x="1398313" y="5834641"/>
              <a:ext cx="8538468"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Safety-critical ML systems must avoid hazardous conditions, with components switchable to a safe state quickly. An evaluation of architectural safety methods is essential before development. Strict, certified coding standards should be followed, with safety certification from authorized bodies</a:t>
              </a:r>
              <a:endParaRPr/>
            </a:p>
          </p:txBody>
        </p:sp>
      </p:grpSp>
      <p:grpSp>
        <p:nvGrpSpPr>
          <p:cNvPr id="708" name="Google Shape;708;p45"/>
          <p:cNvGrpSpPr/>
          <p:nvPr/>
        </p:nvGrpSpPr>
        <p:grpSpPr>
          <a:xfrm>
            <a:off x="10386487" y="412129"/>
            <a:ext cx="7402653" cy="1258604"/>
            <a:chOff x="-1" y="-961789"/>
            <a:chExt cx="9870205" cy="1678139"/>
          </a:xfrm>
        </p:grpSpPr>
        <p:sp>
          <p:nvSpPr>
            <p:cNvPr id="709" name="Google Shape;709;p45"/>
            <p:cNvSpPr/>
            <p:nvPr/>
          </p:nvSpPr>
          <p:spPr>
            <a:xfrm rot="-5400000">
              <a:off x="4911102" y="-4242752"/>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710" name="Google Shape;710;p45"/>
            <p:cNvSpPr txBox="1"/>
            <p:nvPr/>
          </p:nvSpPr>
          <p:spPr>
            <a:xfrm>
              <a:off x="-1" y="39661"/>
              <a:ext cx="9870203" cy="463033"/>
            </a:xfrm>
            <a:prstGeom prst="rect">
              <a:avLst/>
            </a:prstGeom>
            <a:noFill/>
            <a:ln>
              <a:noFill/>
            </a:ln>
          </p:spPr>
          <p:txBody>
            <a:bodyPr anchorCtr="0" anchor="t" bIns="0" lIns="0" spcFirstLastPara="1" rIns="0" wrap="square" tIns="0">
              <a:spAutoFit/>
            </a:bodyPr>
            <a:lstStyle/>
            <a:p>
              <a:pPr indent="0" lvl="0" marL="0" marR="0" rtl="0" algn="l">
                <a:lnSpc>
                  <a:spcPct val="113333"/>
                </a:lnSpc>
                <a:spcBef>
                  <a:spcPts val="0"/>
                </a:spcBef>
                <a:spcAft>
                  <a:spcPts val="0"/>
                </a:spcAft>
                <a:buNone/>
              </a:pPr>
              <a:r>
                <a:rPr i="1" lang="en-US" sz="2400">
                  <a:solidFill>
                    <a:srgbClr val="2B4B82"/>
                  </a:solidFill>
                  <a:latin typeface="Arial"/>
                  <a:ea typeface="Arial"/>
                  <a:cs typeface="Arial"/>
                  <a:sym typeface="Arial"/>
                </a:rPr>
                <a:t>Biondi et al., 2019, Serban, 2019</a:t>
              </a:r>
              <a:endParaRPr/>
            </a:p>
          </p:txBody>
        </p:sp>
        <p:sp>
          <p:nvSpPr>
            <p:cNvPr id="711" name="Google Shape;711;p45"/>
            <p:cNvSpPr txBox="1"/>
            <p:nvPr/>
          </p:nvSpPr>
          <p:spPr>
            <a:xfrm>
              <a:off x="0" y="-961789"/>
              <a:ext cx="9870203" cy="991724"/>
            </a:xfrm>
            <a:prstGeom prst="rect">
              <a:avLst/>
            </a:prstGeom>
            <a:noFill/>
            <a:ln>
              <a:noFill/>
            </a:ln>
          </p:spPr>
          <p:txBody>
            <a:bodyPr anchorCtr="0" anchor="t" bIns="0" lIns="0" spcFirstLastPara="1" rIns="0" wrap="square" tIns="0">
              <a:spAutoFit/>
            </a:bodyPr>
            <a:lstStyle/>
            <a:p>
              <a:pPr indent="0" lvl="0" marL="0" marR="0" rtl="0" algn="l">
                <a:lnSpc>
                  <a:spcPct val="122500"/>
                </a:lnSpc>
                <a:spcBef>
                  <a:spcPts val="0"/>
                </a:spcBef>
                <a:spcAft>
                  <a:spcPts val="0"/>
                </a:spcAft>
                <a:buNone/>
              </a:pPr>
              <a:r>
                <a:rPr b="1" lang="en-US" sz="2400">
                  <a:solidFill>
                    <a:srgbClr val="2B4B82"/>
                  </a:solidFill>
                  <a:latin typeface="Arial"/>
                  <a:ea typeface="Arial"/>
                  <a:cs typeface="Arial"/>
                  <a:sym typeface="Arial"/>
                </a:rPr>
                <a:t>Do you have proper techniques for reaching safe states quickly when needed? </a:t>
              </a:r>
              <a:endParaRPr/>
            </a:p>
          </p:txBody>
        </p:sp>
      </p:grpSp>
      <p:grpSp>
        <p:nvGrpSpPr>
          <p:cNvPr id="712" name="Google Shape;712;p45"/>
          <p:cNvGrpSpPr/>
          <p:nvPr/>
        </p:nvGrpSpPr>
        <p:grpSpPr>
          <a:xfrm>
            <a:off x="10386487" y="1815799"/>
            <a:ext cx="7402653" cy="1325086"/>
            <a:chOff x="-3" y="-3293733"/>
            <a:chExt cx="9870204" cy="1766793"/>
          </a:xfrm>
        </p:grpSpPr>
        <p:sp>
          <p:nvSpPr>
            <p:cNvPr id="713" name="Google Shape;713;p45"/>
            <p:cNvSpPr/>
            <p:nvPr/>
          </p:nvSpPr>
          <p:spPr>
            <a:xfrm rot="-5400000">
              <a:off x="4911099" y="-6486041"/>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714" name="Google Shape;714;p45"/>
            <p:cNvSpPr txBox="1"/>
            <p:nvPr/>
          </p:nvSpPr>
          <p:spPr>
            <a:xfrm>
              <a:off x="-2" y="-2266576"/>
              <a:ext cx="9870203" cy="463037"/>
            </a:xfrm>
            <a:prstGeom prst="rect">
              <a:avLst/>
            </a:prstGeom>
            <a:noFill/>
            <a:ln>
              <a:noFill/>
            </a:ln>
          </p:spPr>
          <p:txBody>
            <a:bodyPr anchorCtr="0" anchor="t" bIns="0" lIns="0" spcFirstLastPara="1" rIns="0" wrap="square" tIns="0">
              <a:spAutoFit/>
            </a:bodyPr>
            <a:lstStyle/>
            <a:p>
              <a:pPr indent="0" lvl="0" marL="0" marR="0" rtl="0" algn="l">
                <a:lnSpc>
                  <a:spcPct val="113333"/>
                </a:lnSpc>
                <a:spcBef>
                  <a:spcPts val="0"/>
                </a:spcBef>
                <a:spcAft>
                  <a:spcPts val="0"/>
                </a:spcAft>
                <a:buNone/>
              </a:pPr>
              <a:r>
                <a:rPr i="1" lang="en-US" sz="2400">
                  <a:solidFill>
                    <a:srgbClr val="2B4B82"/>
                  </a:solidFill>
                  <a:latin typeface="Arial"/>
                  <a:ea typeface="Arial"/>
                  <a:cs typeface="Arial"/>
                  <a:sym typeface="Arial"/>
                </a:rPr>
                <a:t>Serban, 2019</a:t>
              </a:r>
              <a:endParaRPr/>
            </a:p>
          </p:txBody>
        </p:sp>
        <p:sp>
          <p:nvSpPr>
            <p:cNvPr id="715" name="Google Shape;715;p45"/>
            <p:cNvSpPr txBox="1"/>
            <p:nvPr/>
          </p:nvSpPr>
          <p:spPr>
            <a:xfrm>
              <a:off x="-3" y="-3293733"/>
              <a:ext cx="9870203" cy="991731"/>
            </a:xfrm>
            <a:prstGeom prst="rect">
              <a:avLst/>
            </a:prstGeom>
            <a:noFill/>
            <a:ln>
              <a:noFill/>
            </a:ln>
          </p:spPr>
          <p:txBody>
            <a:bodyPr anchorCtr="0" anchor="t" bIns="0" lIns="0" spcFirstLastPara="1" rIns="0" wrap="square" tIns="0">
              <a:spAutoFit/>
            </a:bodyPr>
            <a:lstStyle/>
            <a:p>
              <a:pPr indent="0" lvl="0" marL="0" marR="0" rtl="0" algn="l">
                <a:lnSpc>
                  <a:spcPct val="122500"/>
                </a:lnSpc>
                <a:spcBef>
                  <a:spcPts val="0"/>
                </a:spcBef>
                <a:spcAft>
                  <a:spcPts val="0"/>
                </a:spcAft>
                <a:buNone/>
              </a:pPr>
              <a:r>
                <a:rPr b="1" lang="en-US" sz="2400">
                  <a:solidFill>
                    <a:srgbClr val="2B4B82"/>
                  </a:solidFill>
                  <a:latin typeface="Arial"/>
                  <a:ea typeface="Arial"/>
                  <a:cs typeface="Arial"/>
                  <a:sym typeface="Arial"/>
                </a:rPr>
                <a:t>Have you included an evaluation process for architectural safety design choices?</a:t>
              </a:r>
              <a:endParaRPr/>
            </a:p>
          </p:txBody>
        </p:sp>
      </p:grpSp>
      <p:grpSp>
        <p:nvGrpSpPr>
          <p:cNvPr id="716" name="Google Shape;716;p45"/>
          <p:cNvGrpSpPr/>
          <p:nvPr/>
        </p:nvGrpSpPr>
        <p:grpSpPr>
          <a:xfrm>
            <a:off x="10386487" y="3320660"/>
            <a:ext cx="7402726" cy="1365285"/>
            <a:chOff x="-1" y="-961789"/>
            <a:chExt cx="9870301" cy="1820379"/>
          </a:xfrm>
        </p:grpSpPr>
        <p:sp>
          <p:nvSpPr>
            <p:cNvPr id="717" name="Google Shape;717;p45"/>
            <p:cNvSpPr/>
            <p:nvPr/>
          </p:nvSpPr>
          <p:spPr>
            <a:xfrm rot="-5400000">
              <a:off x="4911102" y="-4100511"/>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718" name="Google Shape;718;p45"/>
            <p:cNvSpPr txBox="1"/>
            <p:nvPr/>
          </p:nvSpPr>
          <p:spPr>
            <a:xfrm>
              <a:off x="-1" y="181900"/>
              <a:ext cx="9870300" cy="462900"/>
            </a:xfrm>
            <a:prstGeom prst="rect">
              <a:avLst/>
            </a:prstGeom>
            <a:noFill/>
            <a:ln>
              <a:noFill/>
            </a:ln>
          </p:spPr>
          <p:txBody>
            <a:bodyPr anchorCtr="0" anchor="t" bIns="0" lIns="0" spcFirstLastPara="1" rIns="0" wrap="square" tIns="0">
              <a:spAutoFit/>
            </a:bodyPr>
            <a:lstStyle/>
            <a:p>
              <a:pPr indent="0" lvl="0" marL="0" marR="0" rtl="0" algn="l">
                <a:lnSpc>
                  <a:spcPct val="113333"/>
                </a:lnSpc>
                <a:spcBef>
                  <a:spcPts val="0"/>
                </a:spcBef>
                <a:spcAft>
                  <a:spcPts val="0"/>
                </a:spcAft>
                <a:buNone/>
              </a:pPr>
              <a:r>
                <a:rPr i="1" lang="en-US" sz="2400">
                  <a:solidFill>
                    <a:srgbClr val="2B4B82"/>
                  </a:solidFill>
                  <a:latin typeface="Arial"/>
                  <a:ea typeface="Arial"/>
                  <a:cs typeface="Arial"/>
                  <a:sym typeface="Arial"/>
                </a:rPr>
                <a:t>Biondi et al., 2019</a:t>
              </a:r>
              <a:endParaRPr/>
            </a:p>
          </p:txBody>
        </p:sp>
        <p:sp>
          <p:nvSpPr>
            <p:cNvPr id="719" name="Google Shape;719;p45"/>
            <p:cNvSpPr txBox="1"/>
            <p:nvPr/>
          </p:nvSpPr>
          <p:spPr>
            <a:xfrm>
              <a:off x="0" y="-961789"/>
              <a:ext cx="9870300" cy="968100"/>
            </a:xfrm>
            <a:prstGeom prst="rect">
              <a:avLst/>
            </a:prstGeom>
            <a:noFill/>
            <a:ln>
              <a:noFill/>
            </a:ln>
          </p:spPr>
          <p:txBody>
            <a:bodyPr anchorCtr="0" anchor="t" bIns="0" lIns="0" spcFirstLastPara="1" rIns="0" wrap="square" tIns="0">
              <a:spAutoFit/>
            </a:bodyPr>
            <a:lstStyle/>
            <a:p>
              <a:pPr indent="0" lvl="0" marL="0" marR="0" rtl="0" algn="l">
                <a:lnSpc>
                  <a:spcPct val="122500"/>
                </a:lnSpc>
                <a:spcBef>
                  <a:spcPts val="0"/>
                </a:spcBef>
                <a:spcAft>
                  <a:spcPts val="0"/>
                </a:spcAft>
                <a:buNone/>
              </a:pPr>
              <a:r>
                <a:rPr b="1" lang="en-US" sz="2400">
                  <a:solidFill>
                    <a:srgbClr val="2B4B82"/>
                  </a:solidFill>
                  <a:latin typeface="Arial"/>
                  <a:ea typeface="Arial"/>
                  <a:cs typeface="Arial"/>
                  <a:sym typeface="Arial"/>
                </a:rPr>
                <a:t>Do you use strict and certified coding standards when developing safety-critical ML components?</a:t>
              </a:r>
              <a:endParaRPr/>
            </a:p>
          </p:txBody>
        </p:sp>
      </p:grpSp>
      <p:grpSp>
        <p:nvGrpSpPr>
          <p:cNvPr id="720" name="Google Shape;720;p45"/>
          <p:cNvGrpSpPr/>
          <p:nvPr/>
        </p:nvGrpSpPr>
        <p:grpSpPr>
          <a:xfrm>
            <a:off x="10386486" y="4849534"/>
            <a:ext cx="7402653" cy="1448644"/>
            <a:chOff x="-3" y="-3293733"/>
            <a:chExt cx="9870204" cy="1931539"/>
          </a:xfrm>
        </p:grpSpPr>
        <p:sp>
          <p:nvSpPr>
            <p:cNvPr id="721" name="Google Shape;721;p45"/>
            <p:cNvSpPr/>
            <p:nvPr/>
          </p:nvSpPr>
          <p:spPr>
            <a:xfrm rot="-5400000">
              <a:off x="4911099" y="-6547002"/>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722" name="Google Shape;722;p45"/>
            <p:cNvSpPr txBox="1"/>
            <p:nvPr/>
          </p:nvSpPr>
          <p:spPr>
            <a:xfrm>
              <a:off x="-2" y="-2286898"/>
              <a:ext cx="9870203" cy="924704"/>
            </a:xfrm>
            <a:prstGeom prst="rect">
              <a:avLst/>
            </a:prstGeom>
            <a:noFill/>
            <a:ln>
              <a:noFill/>
            </a:ln>
          </p:spPr>
          <p:txBody>
            <a:bodyPr anchorCtr="0" anchor="t" bIns="0" lIns="0" spcFirstLastPara="1" rIns="0" wrap="square" tIns="0">
              <a:spAutoFit/>
            </a:bodyPr>
            <a:lstStyle/>
            <a:p>
              <a:pPr indent="0" lvl="0" marL="0" marR="0" rtl="0" algn="l">
                <a:lnSpc>
                  <a:spcPct val="113333"/>
                </a:lnSpc>
                <a:spcBef>
                  <a:spcPts val="0"/>
                </a:spcBef>
                <a:spcAft>
                  <a:spcPts val="0"/>
                </a:spcAft>
                <a:buNone/>
              </a:pPr>
              <a:r>
                <a:rPr i="1" lang="en-US" sz="2400">
                  <a:solidFill>
                    <a:srgbClr val="2B4B82"/>
                  </a:solidFill>
                  <a:latin typeface="Arial"/>
                  <a:ea typeface="Arial"/>
                  <a:cs typeface="Arial"/>
                  <a:sym typeface="Arial"/>
                </a:rPr>
                <a:t>Biondi et al., 2019</a:t>
              </a:r>
              <a:endParaRPr/>
            </a:p>
            <a:p>
              <a:pPr indent="0" lvl="0" marL="0" marR="0" rtl="0" algn="l">
                <a:lnSpc>
                  <a:spcPct val="113333"/>
                </a:lnSpc>
                <a:spcBef>
                  <a:spcPts val="0"/>
                </a:spcBef>
                <a:spcAft>
                  <a:spcPts val="0"/>
                </a:spcAft>
                <a:buNone/>
              </a:pPr>
              <a:r>
                <a:t/>
              </a:r>
              <a:endParaRPr i="1" sz="2400">
                <a:solidFill>
                  <a:srgbClr val="2B4B82"/>
                </a:solidFill>
                <a:latin typeface="Arial"/>
                <a:ea typeface="Arial"/>
                <a:cs typeface="Arial"/>
                <a:sym typeface="Arial"/>
              </a:endParaRPr>
            </a:p>
          </p:txBody>
        </p:sp>
        <p:sp>
          <p:nvSpPr>
            <p:cNvPr id="723" name="Google Shape;723;p45"/>
            <p:cNvSpPr txBox="1"/>
            <p:nvPr/>
          </p:nvSpPr>
          <p:spPr>
            <a:xfrm>
              <a:off x="-3" y="-3293733"/>
              <a:ext cx="9870203" cy="991731"/>
            </a:xfrm>
            <a:prstGeom prst="rect">
              <a:avLst/>
            </a:prstGeom>
            <a:noFill/>
            <a:ln>
              <a:noFill/>
            </a:ln>
          </p:spPr>
          <p:txBody>
            <a:bodyPr anchorCtr="0" anchor="t" bIns="0" lIns="0" spcFirstLastPara="1" rIns="0" wrap="square" tIns="0">
              <a:spAutoFit/>
            </a:bodyPr>
            <a:lstStyle/>
            <a:p>
              <a:pPr indent="0" lvl="0" marL="0" marR="0" rtl="0" algn="l">
                <a:lnSpc>
                  <a:spcPct val="122500"/>
                </a:lnSpc>
                <a:spcBef>
                  <a:spcPts val="0"/>
                </a:spcBef>
                <a:spcAft>
                  <a:spcPts val="0"/>
                </a:spcAft>
                <a:buNone/>
              </a:pPr>
              <a:r>
                <a:rPr b="1" lang="en-US" sz="2400">
                  <a:solidFill>
                    <a:srgbClr val="2B4B82"/>
                  </a:solidFill>
                  <a:latin typeface="Arial"/>
                  <a:ea typeface="Arial"/>
                  <a:cs typeface="Arial"/>
                  <a:sym typeface="Arial"/>
                </a:rPr>
                <a:t>Are you having your system safety-certified by an external body?</a:t>
              </a:r>
              <a:endParaRPr/>
            </a:p>
          </p:txBody>
        </p:sp>
      </p:grpSp>
      <p:grpSp>
        <p:nvGrpSpPr>
          <p:cNvPr id="724" name="Google Shape;724;p45"/>
          <p:cNvGrpSpPr/>
          <p:nvPr/>
        </p:nvGrpSpPr>
        <p:grpSpPr>
          <a:xfrm>
            <a:off x="10386486" y="6304443"/>
            <a:ext cx="7402653" cy="1847416"/>
            <a:chOff x="-2" y="-4353756"/>
            <a:chExt cx="9870205" cy="2463238"/>
          </a:xfrm>
        </p:grpSpPr>
        <p:sp>
          <p:nvSpPr>
            <p:cNvPr id="725" name="Google Shape;725;p45"/>
            <p:cNvSpPr/>
            <p:nvPr/>
          </p:nvSpPr>
          <p:spPr>
            <a:xfrm rot="-5400000">
              <a:off x="4911101" y="-7034683"/>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726" name="Google Shape;726;p45"/>
            <p:cNvSpPr txBox="1"/>
            <p:nvPr/>
          </p:nvSpPr>
          <p:spPr>
            <a:xfrm>
              <a:off x="-2" y="-2815222"/>
              <a:ext cx="9870203" cy="924704"/>
            </a:xfrm>
            <a:prstGeom prst="rect">
              <a:avLst/>
            </a:prstGeom>
            <a:noFill/>
            <a:ln>
              <a:noFill/>
            </a:ln>
          </p:spPr>
          <p:txBody>
            <a:bodyPr anchorCtr="0" anchor="t" bIns="0" lIns="0" spcFirstLastPara="1" rIns="0" wrap="square" tIns="0">
              <a:spAutoFit/>
            </a:bodyPr>
            <a:lstStyle/>
            <a:p>
              <a:pPr indent="0" lvl="0" marL="0" marR="0" rtl="0" algn="l">
                <a:lnSpc>
                  <a:spcPct val="113333"/>
                </a:lnSpc>
                <a:spcBef>
                  <a:spcPts val="0"/>
                </a:spcBef>
                <a:spcAft>
                  <a:spcPts val="0"/>
                </a:spcAft>
                <a:buNone/>
              </a:pPr>
              <a:r>
                <a:rPr i="1" lang="en-US" sz="2400">
                  <a:solidFill>
                    <a:srgbClr val="2B4B82"/>
                  </a:solidFill>
                  <a:latin typeface="Arial"/>
                  <a:ea typeface="Arial"/>
                  <a:cs typeface="Arial"/>
                  <a:sym typeface="Arial"/>
                </a:rPr>
                <a:t>Biondi et al., 2019</a:t>
              </a:r>
              <a:endParaRPr/>
            </a:p>
            <a:p>
              <a:pPr indent="0" lvl="0" marL="0" marR="0" rtl="0" algn="l">
                <a:lnSpc>
                  <a:spcPct val="113333"/>
                </a:lnSpc>
                <a:spcBef>
                  <a:spcPts val="0"/>
                </a:spcBef>
                <a:spcAft>
                  <a:spcPts val="0"/>
                </a:spcAft>
                <a:buNone/>
              </a:pPr>
              <a:r>
                <a:t/>
              </a:r>
              <a:endParaRPr i="1" sz="2400">
                <a:solidFill>
                  <a:srgbClr val="2B4B82"/>
                </a:solidFill>
                <a:latin typeface="Arial"/>
                <a:ea typeface="Arial"/>
                <a:cs typeface="Arial"/>
                <a:sym typeface="Arial"/>
              </a:endParaRPr>
            </a:p>
          </p:txBody>
        </p:sp>
        <p:sp>
          <p:nvSpPr>
            <p:cNvPr id="727" name="Google Shape;727;p45"/>
            <p:cNvSpPr txBox="1"/>
            <p:nvPr/>
          </p:nvSpPr>
          <p:spPr>
            <a:xfrm>
              <a:off x="-2" y="-4353756"/>
              <a:ext cx="9870203" cy="1463829"/>
            </a:xfrm>
            <a:prstGeom prst="rect">
              <a:avLst/>
            </a:prstGeom>
            <a:noFill/>
            <a:ln>
              <a:noFill/>
            </a:ln>
          </p:spPr>
          <p:txBody>
            <a:bodyPr anchorCtr="0" anchor="t" bIns="0" lIns="0" spcFirstLastPara="1" rIns="0" wrap="square" tIns="0">
              <a:spAutoFit/>
            </a:bodyPr>
            <a:lstStyle/>
            <a:p>
              <a:pPr indent="0" lvl="0" marL="0" marR="0" rtl="0" algn="l">
                <a:lnSpc>
                  <a:spcPct val="122500"/>
                </a:lnSpc>
                <a:spcBef>
                  <a:spcPts val="0"/>
                </a:spcBef>
                <a:spcAft>
                  <a:spcPts val="0"/>
                </a:spcAft>
                <a:buNone/>
              </a:pPr>
              <a:r>
                <a:rPr b="1" lang="en-US" sz="2400">
                  <a:solidFill>
                    <a:srgbClr val="2B4B82"/>
                  </a:solidFill>
                  <a:latin typeface="Arial"/>
                  <a:ea typeface="Arial"/>
                  <a:cs typeface="Arial"/>
                  <a:sym typeface="Arial"/>
                </a:rPr>
                <a:t>Are you explicitly designing and developing your ML system to defend vulnerable sections of the code that may be subject to cyber-attacks?</a:t>
              </a:r>
              <a:endParaRPr/>
            </a:p>
          </p:txBody>
        </p:sp>
      </p:grpSp>
      <p:grpSp>
        <p:nvGrpSpPr>
          <p:cNvPr id="728" name="Google Shape;728;p45"/>
          <p:cNvGrpSpPr/>
          <p:nvPr/>
        </p:nvGrpSpPr>
        <p:grpSpPr>
          <a:xfrm>
            <a:off x="10386486" y="8223288"/>
            <a:ext cx="7402653" cy="1463884"/>
            <a:chOff x="-3" y="-3293733"/>
            <a:chExt cx="9870204" cy="1951859"/>
          </a:xfrm>
        </p:grpSpPr>
        <p:sp>
          <p:nvSpPr>
            <p:cNvPr id="729" name="Google Shape;729;p45"/>
            <p:cNvSpPr/>
            <p:nvPr/>
          </p:nvSpPr>
          <p:spPr>
            <a:xfrm rot="-5400000">
              <a:off x="4911099" y="-6547002"/>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730" name="Google Shape;730;p45"/>
            <p:cNvSpPr txBox="1"/>
            <p:nvPr/>
          </p:nvSpPr>
          <p:spPr>
            <a:xfrm>
              <a:off x="-2" y="-2266578"/>
              <a:ext cx="9870203" cy="924704"/>
            </a:xfrm>
            <a:prstGeom prst="rect">
              <a:avLst/>
            </a:prstGeom>
            <a:noFill/>
            <a:ln>
              <a:noFill/>
            </a:ln>
          </p:spPr>
          <p:txBody>
            <a:bodyPr anchorCtr="0" anchor="t" bIns="0" lIns="0" spcFirstLastPara="1" rIns="0" wrap="square" tIns="0">
              <a:spAutoFit/>
            </a:bodyPr>
            <a:lstStyle/>
            <a:p>
              <a:pPr indent="0" lvl="0" marL="0" marR="0" rtl="0" algn="l">
                <a:lnSpc>
                  <a:spcPct val="113333"/>
                </a:lnSpc>
                <a:spcBef>
                  <a:spcPts val="0"/>
                </a:spcBef>
                <a:spcAft>
                  <a:spcPts val="0"/>
                </a:spcAft>
                <a:buNone/>
              </a:pPr>
              <a:r>
                <a:rPr i="1" lang="en-US" sz="2400">
                  <a:solidFill>
                    <a:srgbClr val="2B4B82"/>
                  </a:solidFill>
                  <a:latin typeface="Arial"/>
                  <a:ea typeface="Arial"/>
                  <a:cs typeface="Arial"/>
                  <a:sym typeface="Arial"/>
                </a:rPr>
                <a:t>Li and Chignell, 2022</a:t>
              </a:r>
              <a:endParaRPr/>
            </a:p>
            <a:p>
              <a:pPr indent="0" lvl="0" marL="0" marR="0" rtl="0" algn="l">
                <a:lnSpc>
                  <a:spcPct val="113333"/>
                </a:lnSpc>
                <a:spcBef>
                  <a:spcPts val="0"/>
                </a:spcBef>
                <a:spcAft>
                  <a:spcPts val="0"/>
                </a:spcAft>
                <a:buNone/>
              </a:pPr>
              <a:r>
                <a:t/>
              </a:r>
              <a:endParaRPr i="1" sz="2400">
                <a:solidFill>
                  <a:srgbClr val="2B4B82"/>
                </a:solidFill>
                <a:latin typeface="Arial"/>
                <a:ea typeface="Arial"/>
                <a:cs typeface="Arial"/>
                <a:sym typeface="Arial"/>
              </a:endParaRPr>
            </a:p>
          </p:txBody>
        </p:sp>
        <p:sp>
          <p:nvSpPr>
            <p:cNvPr id="731" name="Google Shape;731;p45"/>
            <p:cNvSpPr txBox="1"/>
            <p:nvPr/>
          </p:nvSpPr>
          <p:spPr>
            <a:xfrm>
              <a:off x="-3" y="-3293733"/>
              <a:ext cx="9870203" cy="991731"/>
            </a:xfrm>
            <a:prstGeom prst="rect">
              <a:avLst/>
            </a:prstGeom>
            <a:noFill/>
            <a:ln>
              <a:noFill/>
            </a:ln>
          </p:spPr>
          <p:txBody>
            <a:bodyPr anchorCtr="0" anchor="t" bIns="0" lIns="0" spcFirstLastPara="1" rIns="0" wrap="square" tIns="0">
              <a:spAutoFit/>
            </a:bodyPr>
            <a:lstStyle/>
            <a:p>
              <a:pPr indent="0" lvl="0" marL="0" marR="0" rtl="0" algn="l">
                <a:lnSpc>
                  <a:spcPct val="122500"/>
                </a:lnSpc>
                <a:spcBef>
                  <a:spcPts val="0"/>
                </a:spcBef>
                <a:spcAft>
                  <a:spcPts val="0"/>
                </a:spcAft>
                <a:buNone/>
              </a:pPr>
              <a:r>
                <a:rPr b="1" lang="en-US" sz="2400">
                  <a:solidFill>
                    <a:srgbClr val="2B4B82"/>
                  </a:solidFill>
                  <a:latin typeface="Arial"/>
                  <a:ea typeface="Arial"/>
                  <a:cs typeface="Arial"/>
                  <a:sym typeface="Arial"/>
                </a:rPr>
                <a:t>Do you have a way of systematically ensuring safety and fairness in your system?</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grpSp>
        <p:nvGrpSpPr>
          <p:cNvPr id="737" name="Google Shape;737;p46"/>
          <p:cNvGrpSpPr/>
          <p:nvPr/>
        </p:nvGrpSpPr>
        <p:grpSpPr>
          <a:xfrm>
            <a:off x="659087" y="799354"/>
            <a:ext cx="739226" cy="739226"/>
            <a:chOff x="0" y="0"/>
            <a:chExt cx="985634" cy="985634"/>
          </a:xfrm>
        </p:grpSpPr>
        <p:sp>
          <p:nvSpPr>
            <p:cNvPr id="738" name="Google Shape;738;p46"/>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9" name="Google Shape;739;p46"/>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40" name="Google Shape;740;p46"/>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30</a:t>
            </a:r>
            <a:endParaRPr/>
          </a:p>
        </p:txBody>
      </p:sp>
      <p:pic>
        <p:nvPicPr>
          <p:cNvPr id="741" name="Google Shape;741;p46"/>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grpSp>
        <p:nvGrpSpPr>
          <p:cNvPr id="747" name="Google Shape;747;p47"/>
          <p:cNvGrpSpPr/>
          <p:nvPr/>
        </p:nvGrpSpPr>
        <p:grpSpPr>
          <a:xfrm>
            <a:off x="659087" y="799354"/>
            <a:ext cx="739226" cy="739226"/>
            <a:chOff x="0" y="0"/>
            <a:chExt cx="985634" cy="985634"/>
          </a:xfrm>
        </p:grpSpPr>
        <p:sp>
          <p:nvSpPr>
            <p:cNvPr id="748" name="Google Shape;748;p47"/>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9" name="Google Shape;749;p47"/>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0" name="Google Shape;750;p47"/>
          <p:cNvSpPr txBox="1"/>
          <p:nvPr/>
        </p:nvSpPr>
        <p:spPr>
          <a:xfrm>
            <a:off x="13672903" y="9559935"/>
            <a:ext cx="4009565" cy="179536"/>
          </a:xfrm>
          <a:prstGeom prst="rect">
            <a:avLst/>
          </a:prstGeom>
          <a:noFill/>
          <a:ln>
            <a:noFill/>
          </a:ln>
        </p:spPr>
        <p:txBody>
          <a:bodyPr anchorCtr="0" anchor="t" bIns="0" lIns="0" spcFirstLastPara="1" rIns="0" wrap="square" tIns="0">
            <a:spAutoFit/>
          </a:bodyPr>
          <a:lstStyle/>
          <a:p>
            <a:pPr indent="0" lvl="0" marL="0" marR="0" rtl="0" algn="r">
              <a:lnSpc>
                <a:spcPct val="114000"/>
              </a:lnSpc>
              <a:spcBef>
                <a:spcPts val="0"/>
              </a:spcBef>
              <a:spcAft>
                <a:spcPts val="0"/>
              </a:spcAft>
              <a:buNone/>
            </a:pPr>
            <a:r>
              <a:rPr b="1" lang="en-US" sz="1200">
                <a:solidFill>
                  <a:srgbClr val="2B4B82"/>
                </a:solidFill>
                <a:latin typeface="Arial"/>
                <a:ea typeface="Arial"/>
                <a:cs typeface="Arial"/>
                <a:sym typeface="Arial"/>
              </a:rPr>
              <a:t>31</a:t>
            </a:r>
            <a:endParaRPr/>
          </a:p>
        </p:txBody>
      </p:sp>
      <p:pic>
        <p:nvPicPr>
          <p:cNvPr id="751" name="Google Shape;751;p47"/>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grpSp>
        <p:nvGrpSpPr>
          <p:cNvPr id="757" name="Google Shape;757;p48"/>
          <p:cNvGrpSpPr/>
          <p:nvPr/>
        </p:nvGrpSpPr>
        <p:grpSpPr>
          <a:xfrm>
            <a:off x="659087" y="799354"/>
            <a:ext cx="739226" cy="739226"/>
            <a:chOff x="0" y="0"/>
            <a:chExt cx="985634" cy="985634"/>
          </a:xfrm>
        </p:grpSpPr>
        <p:sp>
          <p:nvSpPr>
            <p:cNvPr id="758" name="Google Shape;758;p48"/>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9" name="Google Shape;759;p48"/>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760" name="Google Shape;760;p48"/>
          <p:cNvPicPr preferRelativeResize="0"/>
          <p:nvPr/>
        </p:nvPicPr>
        <p:blipFill rotWithShape="1">
          <a:blip r:embed="rId3">
            <a:alphaModFix/>
          </a:blip>
          <a:srcRect b="0" l="0" r="0" t="0"/>
          <a:stretch/>
        </p:blipFill>
        <p:spPr>
          <a:xfrm>
            <a:off x="0" y="0"/>
            <a:ext cx="18150840" cy="10288588"/>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grpSp>
        <p:nvGrpSpPr>
          <p:cNvPr id="766" name="Google Shape;766;p49"/>
          <p:cNvGrpSpPr/>
          <p:nvPr/>
        </p:nvGrpSpPr>
        <p:grpSpPr>
          <a:xfrm>
            <a:off x="659087" y="799354"/>
            <a:ext cx="739226" cy="739226"/>
            <a:chOff x="0" y="0"/>
            <a:chExt cx="985634" cy="985634"/>
          </a:xfrm>
        </p:grpSpPr>
        <p:sp>
          <p:nvSpPr>
            <p:cNvPr id="767" name="Google Shape;767;p49"/>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8" name="Google Shape;768;p49"/>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769" name="Google Shape;769;p49"/>
          <p:cNvGrpSpPr/>
          <p:nvPr/>
        </p:nvGrpSpPr>
        <p:grpSpPr>
          <a:xfrm>
            <a:off x="1248679" y="4341125"/>
            <a:ext cx="8538469" cy="2538431"/>
            <a:chOff x="1398312" y="4681205"/>
            <a:chExt cx="8538469" cy="2538431"/>
          </a:xfrm>
        </p:grpSpPr>
        <p:sp>
          <p:nvSpPr>
            <p:cNvPr id="770" name="Google Shape;770;p49"/>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Privacy</a:t>
              </a:r>
              <a:endParaRPr/>
            </a:p>
          </p:txBody>
        </p:sp>
        <p:sp>
          <p:nvSpPr>
            <p:cNvPr id="771" name="Google Shape;771;p49"/>
            <p:cNvSpPr txBox="1"/>
            <p:nvPr/>
          </p:nvSpPr>
          <p:spPr>
            <a:xfrm>
              <a:off x="1398313" y="5834641"/>
              <a:ext cx="8538468"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When building distributed ML-systems, if you need to reduce data loss as well as improving the preservation of data privacy, use federated learning</a:t>
              </a:r>
              <a:endParaRPr/>
            </a:p>
          </p:txBody>
        </p:sp>
      </p:grpSp>
      <p:grpSp>
        <p:nvGrpSpPr>
          <p:cNvPr id="772" name="Google Shape;772;p49"/>
          <p:cNvGrpSpPr/>
          <p:nvPr/>
        </p:nvGrpSpPr>
        <p:grpSpPr>
          <a:xfrm>
            <a:off x="10279815" y="4549971"/>
            <a:ext cx="7402653" cy="1771658"/>
            <a:chOff x="-1" y="-934658"/>
            <a:chExt cx="9870205" cy="2362210"/>
          </a:xfrm>
        </p:grpSpPr>
        <p:sp>
          <p:nvSpPr>
            <p:cNvPr id="773" name="Google Shape;773;p49"/>
            <p:cNvSpPr/>
            <p:nvPr/>
          </p:nvSpPr>
          <p:spPr>
            <a:xfrm rot="-5400000">
              <a:off x="4911102" y="-3531550"/>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774" name="Google Shape;774;p49"/>
            <p:cNvSpPr txBox="1"/>
            <p:nvPr/>
          </p:nvSpPr>
          <p:spPr>
            <a:xfrm>
              <a:off x="-1" y="750860"/>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Li et al., 2020</a:t>
              </a:r>
              <a:endParaRPr/>
            </a:p>
          </p:txBody>
        </p:sp>
        <p:sp>
          <p:nvSpPr>
            <p:cNvPr id="775" name="Google Shape;775;p49"/>
            <p:cNvSpPr txBox="1"/>
            <p:nvPr/>
          </p:nvSpPr>
          <p:spPr>
            <a:xfrm>
              <a:off x="-1" y="-934658"/>
              <a:ext cx="9870203" cy="1487586"/>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If you need to reduce data loss as well as improving the preservation of data privacy, one way is to use federated learning.</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5"/>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grpSp>
        <p:nvGrpSpPr>
          <p:cNvPr id="781" name="Google Shape;781;p50"/>
          <p:cNvGrpSpPr/>
          <p:nvPr/>
        </p:nvGrpSpPr>
        <p:grpSpPr>
          <a:xfrm>
            <a:off x="659087" y="799354"/>
            <a:ext cx="739226" cy="739226"/>
            <a:chOff x="0" y="0"/>
            <a:chExt cx="985634" cy="985634"/>
          </a:xfrm>
        </p:grpSpPr>
        <p:sp>
          <p:nvSpPr>
            <p:cNvPr id="782" name="Google Shape;782;p50"/>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3" name="Google Shape;783;p50"/>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784" name="Google Shape;784;p50"/>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pic>
        <p:nvPicPr>
          <p:cNvPr id="790" name="Google Shape;790;p51"/>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 name="Shape 795"/>
        <p:cNvGrpSpPr/>
        <p:nvPr/>
      </p:nvGrpSpPr>
      <p:grpSpPr>
        <a:xfrm>
          <a:off x="0" y="0"/>
          <a:ext cx="0" cy="0"/>
          <a:chOff x="0" y="0"/>
          <a:chExt cx="0" cy="0"/>
        </a:xfrm>
      </p:grpSpPr>
      <p:grpSp>
        <p:nvGrpSpPr>
          <p:cNvPr id="796" name="Google Shape;796;p52"/>
          <p:cNvGrpSpPr/>
          <p:nvPr/>
        </p:nvGrpSpPr>
        <p:grpSpPr>
          <a:xfrm>
            <a:off x="659087" y="799354"/>
            <a:ext cx="739226" cy="739226"/>
            <a:chOff x="0" y="0"/>
            <a:chExt cx="985634" cy="985634"/>
          </a:xfrm>
        </p:grpSpPr>
        <p:sp>
          <p:nvSpPr>
            <p:cNvPr id="797" name="Google Shape;797;p52"/>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8" name="Google Shape;798;p52"/>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799" name="Google Shape;799;p52"/>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B4B82"/>
        </a:solidFill>
      </p:bgPr>
    </p:bg>
    <p:spTree>
      <p:nvGrpSpPr>
        <p:cNvPr id="803" name="Shape 803"/>
        <p:cNvGrpSpPr/>
        <p:nvPr/>
      </p:nvGrpSpPr>
      <p:grpSpPr>
        <a:xfrm>
          <a:off x="0" y="0"/>
          <a:ext cx="0" cy="0"/>
          <a:chOff x="0" y="0"/>
          <a:chExt cx="0" cy="0"/>
        </a:xfrm>
      </p:grpSpPr>
      <p:sp>
        <p:nvSpPr>
          <p:cNvPr id="804" name="Google Shape;804;p53"/>
          <p:cNvSpPr txBox="1"/>
          <p:nvPr/>
        </p:nvSpPr>
        <p:spPr>
          <a:xfrm>
            <a:off x="659086" y="4594834"/>
            <a:ext cx="9976404" cy="833562"/>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None/>
            </a:pPr>
            <a:r>
              <a:rPr lang="en-US" sz="6000">
                <a:solidFill>
                  <a:srgbClr val="F7B4A7"/>
                </a:solidFill>
                <a:latin typeface="Arial"/>
                <a:ea typeface="Arial"/>
                <a:cs typeface="Arial"/>
                <a:sym typeface="Arial"/>
              </a:rPr>
              <a:t>Process concerns</a:t>
            </a:r>
            <a:endParaRPr/>
          </a:p>
        </p:txBody>
      </p:sp>
      <p:sp>
        <p:nvSpPr>
          <p:cNvPr id="805" name="Google Shape;805;p53"/>
          <p:cNvSpPr txBox="1"/>
          <p:nvPr/>
        </p:nvSpPr>
        <p:spPr>
          <a:xfrm>
            <a:off x="659086" y="5719536"/>
            <a:ext cx="7402653" cy="69352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94DDDE"/>
                </a:solidFill>
                <a:latin typeface="Arial"/>
                <a:ea typeface="Arial"/>
                <a:cs typeface="Arial"/>
                <a:sym typeface="Arial"/>
              </a:rPr>
              <a:t>Focusing on different aspects of the process such, e.g., documentation, teams</a:t>
            </a:r>
            <a:endParaRPr/>
          </a:p>
        </p:txBody>
      </p:sp>
      <p:sp>
        <p:nvSpPr>
          <p:cNvPr id="806" name="Google Shape;806;p53"/>
          <p:cNvSpPr/>
          <p:nvPr/>
        </p:nvSpPr>
        <p:spPr>
          <a:xfrm>
            <a:off x="10635490" y="1402080"/>
            <a:ext cx="6993424" cy="7723660"/>
          </a:xfrm>
          <a:custGeom>
            <a:rect b="b" l="l" r="r" t="t"/>
            <a:pathLst>
              <a:path extrusionOk="0" h="2247494" w="2035004">
                <a:moveTo>
                  <a:pt x="0" y="0"/>
                </a:moveTo>
                <a:lnTo>
                  <a:pt x="2035004" y="0"/>
                </a:lnTo>
                <a:lnTo>
                  <a:pt x="2035004" y="2247494"/>
                </a:lnTo>
                <a:lnTo>
                  <a:pt x="0" y="2247494"/>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grpSp>
        <p:nvGrpSpPr>
          <p:cNvPr id="812" name="Google Shape;812;p54"/>
          <p:cNvGrpSpPr/>
          <p:nvPr/>
        </p:nvGrpSpPr>
        <p:grpSpPr>
          <a:xfrm>
            <a:off x="659087" y="799354"/>
            <a:ext cx="739226" cy="739226"/>
            <a:chOff x="0" y="0"/>
            <a:chExt cx="985634" cy="985634"/>
          </a:xfrm>
        </p:grpSpPr>
        <p:sp>
          <p:nvSpPr>
            <p:cNvPr id="813" name="Google Shape;813;p54"/>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4" name="Google Shape;814;p54"/>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815" name="Google Shape;815;p54"/>
          <p:cNvGrpSpPr/>
          <p:nvPr/>
        </p:nvGrpSpPr>
        <p:grpSpPr>
          <a:xfrm>
            <a:off x="1248679" y="4341125"/>
            <a:ext cx="8538469" cy="3400205"/>
            <a:chOff x="1398312" y="4681205"/>
            <a:chExt cx="8538469" cy="3400205"/>
          </a:xfrm>
        </p:grpSpPr>
        <p:sp>
          <p:nvSpPr>
            <p:cNvPr id="816" name="Google Shape;816;p54"/>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Documentation</a:t>
              </a:r>
              <a:endParaRPr/>
            </a:p>
          </p:txBody>
        </p:sp>
        <p:sp>
          <p:nvSpPr>
            <p:cNvPr id="817" name="Google Shape;817;p54"/>
            <p:cNvSpPr txBox="1"/>
            <p:nvPr/>
          </p:nvSpPr>
          <p:spPr>
            <a:xfrm>
              <a:off x="1398313" y="5834641"/>
              <a:ext cx="8538468" cy="224676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A lack of documentation can affect the quality of ML systems and can negatively affect the reuse of processes. Contrariwise, proper documentation increases the efficiency, reusability, reproductivity, and shareability.</a:t>
              </a:r>
              <a:endParaRPr/>
            </a:p>
          </p:txBody>
        </p:sp>
      </p:grpSp>
      <p:grpSp>
        <p:nvGrpSpPr>
          <p:cNvPr id="818" name="Google Shape;818;p54"/>
          <p:cNvGrpSpPr/>
          <p:nvPr/>
        </p:nvGrpSpPr>
        <p:grpSpPr>
          <a:xfrm>
            <a:off x="10279815" y="4773818"/>
            <a:ext cx="7402726" cy="1441485"/>
            <a:chOff x="-1" y="-494429"/>
            <a:chExt cx="9870301" cy="1921981"/>
          </a:xfrm>
        </p:grpSpPr>
        <p:sp>
          <p:nvSpPr>
            <p:cNvPr id="819" name="Google Shape;819;p54"/>
            <p:cNvSpPr/>
            <p:nvPr/>
          </p:nvSpPr>
          <p:spPr>
            <a:xfrm rot="-5400000">
              <a:off x="4911102" y="-3531550"/>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820" name="Google Shape;820;p54"/>
            <p:cNvSpPr txBox="1"/>
            <p:nvPr/>
          </p:nvSpPr>
          <p:spPr>
            <a:xfrm>
              <a:off x="-1" y="750860"/>
              <a:ext cx="9870300" cy="462900"/>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Expert, Wan et al., 2019, Anjos et al., 2017</a:t>
              </a:r>
              <a:endParaRPr/>
            </a:p>
          </p:txBody>
        </p:sp>
        <p:sp>
          <p:nvSpPr>
            <p:cNvPr id="821" name="Google Shape;821;p54"/>
            <p:cNvSpPr txBox="1"/>
            <p:nvPr/>
          </p:nvSpPr>
          <p:spPr>
            <a:xfrm>
              <a:off x="0" y="-494429"/>
              <a:ext cx="9870300" cy="99180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proper documentation or a plan to document your ML system?</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6" name="Shape 826"/>
        <p:cNvGrpSpPr/>
        <p:nvPr/>
      </p:nvGrpSpPr>
      <p:grpSpPr>
        <a:xfrm>
          <a:off x="0" y="0"/>
          <a:ext cx="0" cy="0"/>
          <a:chOff x="0" y="0"/>
          <a:chExt cx="0" cy="0"/>
        </a:xfrm>
      </p:grpSpPr>
      <p:grpSp>
        <p:nvGrpSpPr>
          <p:cNvPr id="827" name="Google Shape;827;p55"/>
          <p:cNvGrpSpPr/>
          <p:nvPr/>
        </p:nvGrpSpPr>
        <p:grpSpPr>
          <a:xfrm>
            <a:off x="659087" y="799354"/>
            <a:ext cx="739226" cy="739226"/>
            <a:chOff x="0" y="0"/>
            <a:chExt cx="985634" cy="985634"/>
          </a:xfrm>
        </p:grpSpPr>
        <p:sp>
          <p:nvSpPr>
            <p:cNvPr id="828" name="Google Shape;828;p55"/>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29" name="Google Shape;829;p55"/>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830" name="Google Shape;830;p55"/>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 name="Shape 835"/>
        <p:cNvGrpSpPr/>
        <p:nvPr/>
      </p:nvGrpSpPr>
      <p:grpSpPr>
        <a:xfrm>
          <a:off x="0" y="0"/>
          <a:ext cx="0" cy="0"/>
          <a:chOff x="0" y="0"/>
          <a:chExt cx="0" cy="0"/>
        </a:xfrm>
      </p:grpSpPr>
      <p:grpSp>
        <p:nvGrpSpPr>
          <p:cNvPr id="836" name="Google Shape;836;p56"/>
          <p:cNvGrpSpPr/>
          <p:nvPr/>
        </p:nvGrpSpPr>
        <p:grpSpPr>
          <a:xfrm>
            <a:off x="659087" y="799354"/>
            <a:ext cx="739226" cy="739226"/>
            <a:chOff x="0" y="0"/>
            <a:chExt cx="985634" cy="985634"/>
          </a:xfrm>
        </p:grpSpPr>
        <p:sp>
          <p:nvSpPr>
            <p:cNvPr id="837" name="Google Shape;837;p56"/>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38" name="Google Shape;838;p56"/>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839" name="Google Shape;839;p56"/>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grpSp>
        <p:nvGrpSpPr>
          <p:cNvPr id="845" name="Google Shape;845;p57"/>
          <p:cNvGrpSpPr/>
          <p:nvPr/>
        </p:nvGrpSpPr>
        <p:grpSpPr>
          <a:xfrm>
            <a:off x="659087" y="799354"/>
            <a:ext cx="739226" cy="739226"/>
            <a:chOff x="0" y="0"/>
            <a:chExt cx="985634" cy="985634"/>
          </a:xfrm>
        </p:grpSpPr>
        <p:sp>
          <p:nvSpPr>
            <p:cNvPr id="846" name="Google Shape;846;p57"/>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47" name="Google Shape;847;p57"/>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848" name="Google Shape;848;p57"/>
          <p:cNvPicPr preferRelativeResize="0"/>
          <p:nvPr/>
        </p:nvPicPr>
        <p:blipFill rotWithShape="1">
          <a:blip r:embed="rId3">
            <a:alphaModFix/>
          </a:blip>
          <a:srcRect b="0" l="0" r="0" t="0"/>
          <a:stretch/>
        </p:blipFill>
        <p:spPr>
          <a:xfrm>
            <a:off x="0" y="0"/>
            <a:ext cx="18288000" cy="10288587"/>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3" name="Shape 853"/>
        <p:cNvGrpSpPr/>
        <p:nvPr/>
      </p:nvGrpSpPr>
      <p:grpSpPr>
        <a:xfrm>
          <a:off x="0" y="0"/>
          <a:ext cx="0" cy="0"/>
          <a:chOff x="0" y="0"/>
          <a:chExt cx="0" cy="0"/>
        </a:xfrm>
      </p:grpSpPr>
      <p:grpSp>
        <p:nvGrpSpPr>
          <p:cNvPr id="854" name="Google Shape;854;p58"/>
          <p:cNvGrpSpPr/>
          <p:nvPr/>
        </p:nvGrpSpPr>
        <p:grpSpPr>
          <a:xfrm>
            <a:off x="659087" y="799354"/>
            <a:ext cx="739226" cy="739226"/>
            <a:chOff x="0" y="0"/>
            <a:chExt cx="985634" cy="985634"/>
          </a:xfrm>
        </p:grpSpPr>
        <p:sp>
          <p:nvSpPr>
            <p:cNvPr id="855" name="Google Shape;855;p58"/>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56" name="Google Shape;856;p58"/>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857" name="Google Shape;857;p58"/>
          <p:cNvGrpSpPr/>
          <p:nvPr/>
        </p:nvGrpSpPr>
        <p:grpSpPr>
          <a:xfrm>
            <a:off x="1248679" y="4341125"/>
            <a:ext cx="8538469" cy="2969318"/>
            <a:chOff x="1398312" y="4681205"/>
            <a:chExt cx="8538469" cy="2969318"/>
          </a:xfrm>
        </p:grpSpPr>
        <p:sp>
          <p:nvSpPr>
            <p:cNvPr id="858" name="Google Shape;858;p58"/>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Heterogeneous teams</a:t>
              </a:r>
              <a:endParaRPr/>
            </a:p>
          </p:txBody>
        </p:sp>
        <p:sp>
          <p:nvSpPr>
            <p:cNvPr id="859" name="Google Shape;859;p58"/>
            <p:cNvSpPr txBox="1"/>
            <p:nvPr/>
          </p:nvSpPr>
          <p:spPr>
            <a:xfrm>
              <a:off x="1398313" y="5834641"/>
              <a:ext cx="8538468" cy="181588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Consider building heterogeneous teams for maximising knowledge sharing. This leverages the practical experience of ML developers as a complement to the expertise of architects.</a:t>
              </a:r>
              <a:endParaRPr/>
            </a:p>
          </p:txBody>
        </p:sp>
      </p:grpSp>
      <p:grpSp>
        <p:nvGrpSpPr>
          <p:cNvPr id="860" name="Google Shape;860;p58"/>
          <p:cNvGrpSpPr/>
          <p:nvPr/>
        </p:nvGrpSpPr>
        <p:grpSpPr>
          <a:xfrm>
            <a:off x="10279815" y="4773818"/>
            <a:ext cx="7402653" cy="1441486"/>
            <a:chOff x="-1" y="-494429"/>
            <a:chExt cx="9870205" cy="1921981"/>
          </a:xfrm>
        </p:grpSpPr>
        <p:sp>
          <p:nvSpPr>
            <p:cNvPr id="861" name="Google Shape;861;p58"/>
            <p:cNvSpPr/>
            <p:nvPr/>
          </p:nvSpPr>
          <p:spPr>
            <a:xfrm rot="-5400000">
              <a:off x="4911102" y="-3531550"/>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862" name="Google Shape;862;p58"/>
            <p:cNvSpPr txBox="1"/>
            <p:nvPr/>
          </p:nvSpPr>
          <p:spPr>
            <a:xfrm>
              <a:off x="-1" y="750860"/>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Expert</a:t>
              </a:r>
              <a:endParaRPr/>
            </a:p>
          </p:txBody>
        </p:sp>
        <p:sp>
          <p:nvSpPr>
            <p:cNvPr id="863" name="Google Shape;863;p58"/>
            <p:cNvSpPr txBox="1"/>
            <p:nvPr/>
          </p:nvSpPr>
          <p:spPr>
            <a:xfrm>
              <a:off x="0" y="-494429"/>
              <a:ext cx="9870203" cy="991724"/>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heterogeneous teams mixing ML developers, data engineers, architects?</a:t>
              </a: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8" name="Shape 868"/>
        <p:cNvGrpSpPr/>
        <p:nvPr/>
      </p:nvGrpSpPr>
      <p:grpSpPr>
        <a:xfrm>
          <a:off x="0" y="0"/>
          <a:ext cx="0" cy="0"/>
          <a:chOff x="0" y="0"/>
          <a:chExt cx="0" cy="0"/>
        </a:xfrm>
      </p:grpSpPr>
      <p:grpSp>
        <p:nvGrpSpPr>
          <p:cNvPr id="869" name="Google Shape;869;p59"/>
          <p:cNvGrpSpPr/>
          <p:nvPr/>
        </p:nvGrpSpPr>
        <p:grpSpPr>
          <a:xfrm>
            <a:off x="659087" y="799354"/>
            <a:ext cx="739226" cy="739226"/>
            <a:chOff x="0" y="0"/>
            <a:chExt cx="985634" cy="985634"/>
          </a:xfrm>
        </p:grpSpPr>
        <p:sp>
          <p:nvSpPr>
            <p:cNvPr id="870" name="Google Shape;870;p59"/>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71" name="Google Shape;871;p59"/>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872" name="Google Shape;872;p59"/>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grpSp>
        <p:nvGrpSpPr>
          <p:cNvPr id="157" name="Google Shape;157;p6"/>
          <p:cNvGrpSpPr/>
          <p:nvPr/>
        </p:nvGrpSpPr>
        <p:grpSpPr>
          <a:xfrm>
            <a:off x="659087" y="799354"/>
            <a:ext cx="739226" cy="739226"/>
            <a:chOff x="0" y="0"/>
            <a:chExt cx="985634" cy="985634"/>
          </a:xfrm>
        </p:grpSpPr>
        <p:sp>
          <p:nvSpPr>
            <p:cNvPr id="158" name="Google Shape;158;p6"/>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 name="Google Shape;159;p6"/>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60" name="Google Shape;160;p6"/>
          <p:cNvGrpSpPr/>
          <p:nvPr/>
        </p:nvGrpSpPr>
        <p:grpSpPr>
          <a:xfrm>
            <a:off x="1398312" y="3875079"/>
            <a:ext cx="8538469" cy="2538431"/>
            <a:chOff x="1398312" y="4681205"/>
            <a:chExt cx="8538469" cy="2538431"/>
          </a:xfrm>
        </p:grpSpPr>
        <p:sp>
          <p:nvSpPr>
            <p:cNvPr id="161" name="Google Shape;161;p6"/>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Goal of the workshop</a:t>
              </a:r>
              <a:endParaRPr/>
            </a:p>
          </p:txBody>
        </p:sp>
        <p:sp>
          <p:nvSpPr>
            <p:cNvPr id="162" name="Google Shape;162;p6"/>
            <p:cNvSpPr txBox="1"/>
            <p:nvPr/>
          </p:nvSpPr>
          <p:spPr>
            <a:xfrm>
              <a:off x="1398313" y="5834641"/>
              <a:ext cx="8538468"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To turn the results of our investigation into an actionable design checklist that is usable by architects of ML-enabled systems in the real world.</a:t>
              </a:r>
              <a:endParaRPr sz="2800">
                <a:solidFill>
                  <a:schemeClr val="dk1"/>
                </a:solidFill>
                <a:latin typeface="Calibri"/>
                <a:ea typeface="Calibri"/>
                <a:cs typeface="Calibri"/>
                <a:sym typeface="Calibri"/>
              </a:endParaRPr>
            </a:p>
          </p:txBody>
        </p:sp>
      </p:grpSp>
      <p:grpSp>
        <p:nvGrpSpPr>
          <p:cNvPr id="163" name="Google Shape;163;p6"/>
          <p:cNvGrpSpPr/>
          <p:nvPr/>
        </p:nvGrpSpPr>
        <p:grpSpPr>
          <a:xfrm>
            <a:off x="10279812" y="3462004"/>
            <a:ext cx="7402655" cy="569196"/>
            <a:chOff x="-2" y="169903"/>
            <a:chExt cx="9870206" cy="758927"/>
          </a:xfrm>
        </p:grpSpPr>
        <p:sp>
          <p:nvSpPr>
            <p:cNvPr id="164" name="Google Shape;164;p6"/>
            <p:cNvSpPr/>
            <p:nvPr/>
          </p:nvSpPr>
          <p:spPr>
            <a:xfrm rot="-5400000">
              <a:off x="4911100" y="-4030272"/>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165" name="Google Shape;165;p6"/>
            <p:cNvSpPr txBox="1"/>
            <p:nvPr/>
          </p:nvSpPr>
          <p:spPr>
            <a:xfrm>
              <a:off x="0" y="169903"/>
              <a:ext cx="9870204" cy="495862"/>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Improve clarity and productivity</a:t>
              </a:r>
              <a:endParaRPr/>
            </a:p>
          </p:txBody>
        </p:sp>
      </p:grpSp>
      <p:grpSp>
        <p:nvGrpSpPr>
          <p:cNvPr id="166" name="Google Shape;166;p6"/>
          <p:cNvGrpSpPr/>
          <p:nvPr/>
        </p:nvGrpSpPr>
        <p:grpSpPr>
          <a:xfrm>
            <a:off x="10279812" y="4374618"/>
            <a:ext cx="7402654" cy="541077"/>
            <a:chOff x="-1" y="595198"/>
            <a:chExt cx="9870205" cy="721436"/>
          </a:xfrm>
        </p:grpSpPr>
        <p:sp>
          <p:nvSpPr>
            <p:cNvPr id="167" name="Google Shape;167;p6"/>
            <p:cNvSpPr/>
            <p:nvPr/>
          </p:nvSpPr>
          <p:spPr>
            <a:xfrm rot="-5400000">
              <a:off x="4911101" y="-3642468"/>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168" name="Google Shape;168;p6"/>
            <p:cNvSpPr txBox="1"/>
            <p:nvPr/>
          </p:nvSpPr>
          <p:spPr>
            <a:xfrm>
              <a:off x="0" y="59519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Improve transparency and accountability</a:t>
              </a:r>
              <a:endParaRPr/>
            </a:p>
          </p:txBody>
        </p:sp>
      </p:grpSp>
      <p:grpSp>
        <p:nvGrpSpPr>
          <p:cNvPr id="169" name="Google Shape;169;p6"/>
          <p:cNvGrpSpPr/>
          <p:nvPr/>
        </p:nvGrpSpPr>
        <p:grpSpPr>
          <a:xfrm>
            <a:off x="10279811" y="5272297"/>
            <a:ext cx="7402655" cy="569196"/>
            <a:chOff x="-2" y="169903"/>
            <a:chExt cx="9870206" cy="758927"/>
          </a:xfrm>
        </p:grpSpPr>
        <p:sp>
          <p:nvSpPr>
            <p:cNvPr id="170" name="Google Shape;170;p6"/>
            <p:cNvSpPr/>
            <p:nvPr/>
          </p:nvSpPr>
          <p:spPr>
            <a:xfrm rot="-5400000">
              <a:off x="4911100" y="-4030272"/>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171" name="Google Shape;171;p6"/>
            <p:cNvSpPr txBox="1"/>
            <p:nvPr/>
          </p:nvSpPr>
          <p:spPr>
            <a:xfrm>
              <a:off x="0" y="169903"/>
              <a:ext cx="9870204" cy="495862"/>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Improve quality</a:t>
              </a:r>
              <a:endParaRPr/>
            </a:p>
          </p:txBody>
        </p:sp>
      </p:grpSp>
      <p:grpSp>
        <p:nvGrpSpPr>
          <p:cNvPr id="172" name="Google Shape;172;p6"/>
          <p:cNvGrpSpPr/>
          <p:nvPr/>
        </p:nvGrpSpPr>
        <p:grpSpPr>
          <a:xfrm>
            <a:off x="10279811" y="6184911"/>
            <a:ext cx="7402654" cy="541077"/>
            <a:chOff x="-1" y="595198"/>
            <a:chExt cx="9870205" cy="721436"/>
          </a:xfrm>
        </p:grpSpPr>
        <p:sp>
          <p:nvSpPr>
            <p:cNvPr id="173" name="Google Shape;173;p6"/>
            <p:cNvSpPr/>
            <p:nvPr/>
          </p:nvSpPr>
          <p:spPr>
            <a:xfrm rot="-5400000">
              <a:off x="4911101" y="-3642468"/>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174" name="Google Shape;174;p6"/>
            <p:cNvSpPr txBox="1"/>
            <p:nvPr/>
          </p:nvSpPr>
          <p:spPr>
            <a:xfrm>
              <a:off x="0" y="59519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Reduce re-work</a:t>
              </a:r>
              <a:endParaRPr/>
            </a:p>
          </p:txBody>
        </p:sp>
      </p:gr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 name="Shape 877"/>
        <p:cNvGrpSpPr/>
        <p:nvPr/>
      </p:nvGrpSpPr>
      <p:grpSpPr>
        <a:xfrm>
          <a:off x="0" y="0"/>
          <a:ext cx="0" cy="0"/>
          <a:chOff x="0" y="0"/>
          <a:chExt cx="0" cy="0"/>
        </a:xfrm>
      </p:grpSpPr>
      <p:grpSp>
        <p:nvGrpSpPr>
          <p:cNvPr id="878" name="Google Shape;878;p60"/>
          <p:cNvGrpSpPr/>
          <p:nvPr/>
        </p:nvGrpSpPr>
        <p:grpSpPr>
          <a:xfrm>
            <a:off x="659087" y="799354"/>
            <a:ext cx="739226" cy="739226"/>
            <a:chOff x="0" y="0"/>
            <a:chExt cx="985634" cy="985634"/>
          </a:xfrm>
        </p:grpSpPr>
        <p:sp>
          <p:nvSpPr>
            <p:cNvPr id="879" name="Google Shape;879;p60"/>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80" name="Google Shape;880;p60"/>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881" name="Google Shape;881;p60"/>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grpSp>
        <p:nvGrpSpPr>
          <p:cNvPr id="887" name="Google Shape;887;p61"/>
          <p:cNvGrpSpPr/>
          <p:nvPr/>
        </p:nvGrpSpPr>
        <p:grpSpPr>
          <a:xfrm>
            <a:off x="659087" y="799354"/>
            <a:ext cx="739226" cy="739226"/>
            <a:chOff x="0" y="0"/>
            <a:chExt cx="985634" cy="985634"/>
          </a:xfrm>
        </p:grpSpPr>
        <p:sp>
          <p:nvSpPr>
            <p:cNvPr id="888" name="Google Shape;888;p61"/>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89" name="Google Shape;889;p61"/>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890" name="Google Shape;890;p61"/>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grpSp>
        <p:nvGrpSpPr>
          <p:cNvPr id="896" name="Google Shape;896;p62"/>
          <p:cNvGrpSpPr/>
          <p:nvPr/>
        </p:nvGrpSpPr>
        <p:grpSpPr>
          <a:xfrm>
            <a:off x="659087" y="799354"/>
            <a:ext cx="739226" cy="739226"/>
            <a:chOff x="0" y="0"/>
            <a:chExt cx="985634" cy="985634"/>
          </a:xfrm>
        </p:grpSpPr>
        <p:sp>
          <p:nvSpPr>
            <p:cNvPr id="897" name="Google Shape;897;p62"/>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8" name="Google Shape;898;p62"/>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899" name="Google Shape;899;p62"/>
          <p:cNvGrpSpPr/>
          <p:nvPr/>
        </p:nvGrpSpPr>
        <p:grpSpPr>
          <a:xfrm>
            <a:off x="1263919" y="4264925"/>
            <a:ext cx="8538469" cy="2534263"/>
            <a:chOff x="1398312" y="4254485"/>
            <a:chExt cx="8538469" cy="2534263"/>
          </a:xfrm>
        </p:grpSpPr>
        <p:sp>
          <p:nvSpPr>
            <p:cNvPr id="900" name="Google Shape;900;p62"/>
            <p:cNvSpPr txBox="1"/>
            <p:nvPr/>
          </p:nvSpPr>
          <p:spPr>
            <a:xfrm>
              <a:off x="1398312" y="4254485"/>
              <a:ext cx="8330903" cy="153888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Test-driven development</a:t>
              </a:r>
              <a:endParaRPr/>
            </a:p>
          </p:txBody>
        </p:sp>
        <p:sp>
          <p:nvSpPr>
            <p:cNvPr id="901" name="Google Shape;901;p62"/>
            <p:cNvSpPr txBox="1"/>
            <p:nvPr/>
          </p:nvSpPr>
          <p:spPr>
            <a:xfrm>
              <a:off x="1398313" y="5834641"/>
              <a:ext cx="8538468"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Test-driven development strategies are good means for quality assurance. </a:t>
              </a:r>
              <a:endParaRPr/>
            </a:p>
          </p:txBody>
        </p:sp>
      </p:grpSp>
      <p:grpSp>
        <p:nvGrpSpPr>
          <p:cNvPr id="902" name="Google Shape;902;p62"/>
          <p:cNvGrpSpPr/>
          <p:nvPr/>
        </p:nvGrpSpPr>
        <p:grpSpPr>
          <a:xfrm>
            <a:off x="10279815" y="4443646"/>
            <a:ext cx="7402653" cy="1771658"/>
            <a:chOff x="-1" y="-934658"/>
            <a:chExt cx="9870205" cy="2362210"/>
          </a:xfrm>
        </p:grpSpPr>
        <p:sp>
          <p:nvSpPr>
            <p:cNvPr id="903" name="Google Shape;903;p62"/>
            <p:cNvSpPr/>
            <p:nvPr/>
          </p:nvSpPr>
          <p:spPr>
            <a:xfrm rot="-5400000">
              <a:off x="4911102" y="-3531550"/>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904" name="Google Shape;904;p62"/>
            <p:cNvSpPr txBox="1"/>
            <p:nvPr/>
          </p:nvSpPr>
          <p:spPr>
            <a:xfrm>
              <a:off x="-1" y="750860"/>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Burns and Oppenheimer, 2016</a:t>
              </a:r>
              <a:endParaRPr/>
            </a:p>
          </p:txBody>
        </p:sp>
        <p:sp>
          <p:nvSpPr>
            <p:cNvPr id="905" name="Google Shape;905;p62"/>
            <p:cNvSpPr txBox="1"/>
            <p:nvPr/>
          </p:nvSpPr>
          <p:spPr>
            <a:xfrm>
              <a:off x="-1" y="-934658"/>
              <a:ext cx="9870203" cy="1487586"/>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a test-driven development strategy for your QA and, overall, is your testing process well defined?</a:t>
              </a: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grpSp>
        <p:nvGrpSpPr>
          <p:cNvPr id="911" name="Google Shape;911;p63"/>
          <p:cNvGrpSpPr/>
          <p:nvPr/>
        </p:nvGrpSpPr>
        <p:grpSpPr>
          <a:xfrm>
            <a:off x="659087" y="799354"/>
            <a:ext cx="739226" cy="739226"/>
            <a:chOff x="0" y="0"/>
            <a:chExt cx="985634" cy="985634"/>
          </a:xfrm>
        </p:grpSpPr>
        <p:sp>
          <p:nvSpPr>
            <p:cNvPr id="912" name="Google Shape;912;p63"/>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3" name="Google Shape;913;p63"/>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914" name="Google Shape;914;p63"/>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grpSp>
        <p:nvGrpSpPr>
          <p:cNvPr id="920" name="Google Shape;920;p64"/>
          <p:cNvGrpSpPr/>
          <p:nvPr/>
        </p:nvGrpSpPr>
        <p:grpSpPr>
          <a:xfrm>
            <a:off x="659087" y="799354"/>
            <a:ext cx="739226" cy="739226"/>
            <a:chOff x="0" y="0"/>
            <a:chExt cx="985634" cy="985634"/>
          </a:xfrm>
        </p:grpSpPr>
        <p:sp>
          <p:nvSpPr>
            <p:cNvPr id="921" name="Google Shape;921;p64"/>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2" name="Google Shape;922;p64"/>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923" name="Google Shape;923;p64"/>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grpSp>
        <p:nvGrpSpPr>
          <p:cNvPr id="929" name="Google Shape;929;p65"/>
          <p:cNvGrpSpPr/>
          <p:nvPr/>
        </p:nvGrpSpPr>
        <p:grpSpPr>
          <a:xfrm>
            <a:off x="659087" y="799354"/>
            <a:ext cx="739226" cy="739226"/>
            <a:chOff x="0" y="0"/>
            <a:chExt cx="985634" cy="985634"/>
          </a:xfrm>
        </p:grpSpPr>
        <p:sp>
          <p:nvSpPr>
            <p:cNvPr id="930" name="Google Shape;930;p65"/>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1" name="Google Shape;931;p65"/>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932" name="Google Shape;932;p65"/>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grpSp>
        <p:nvGrpSpPr>
          <p:cNvPr id="938" name="Google Shape;938;p66"/>
          <p:cNvGrpSpPr/>
          <p:nvPr/>
        </p:nvGrpSpPr>
        <p:grpSpPr>
          <a:xfrm>
            <a:off x="659087" y="799354"/>
            <a:ext cx="739226" cy="739226"/>
            <a:chOff x="0" y="0"/>
            <a:chExt cx="985634" cy="985634"/>
          </a:xfrm>
        </p:grpSpPr>
        <p:sp>
          <p:nvSpPr>
            <p:cNvPr id="939" name="Google Shape;939;p66"/>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0" name="Google Shape;940;p66"/>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941" name="Google Shape;941;p66"/>
          <p:cNvGrpSpPr/>
          <p:nvPr/>
        </p:nvGrpSpPr>
        <p:grpSpPr>
          <a:xfrm>
            <a:off x="1263919" y="4508765"/>
            <a:ext cx="8538469" cy="2893118"/>
            <a:chOff x="1398312" y="4498325"/>
            <a:chExt cx="8538469" cy="2893118"/>
          </a:xfrm>
        </p:grpSpPr>
        <p:sp>
          <p:nvSpPr>
            <p:cNvPr id="942" name="Google Shape;942;p66"/>
            <p:cNvSpPr txBox="1"/>
            <p:nvPr/>
          </p:nvSpPr>
          <p:spPr>
            <a:xfrm>
              <a:off x="1398312" y="449832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Separate pipelines</a:t>
              </a:r>
              <a:endParaRPr/>
            </a:p>
          </p:txBody>
        </p:sp>
        <p:sp>
          <p:nvSpPr>
            <p:cNvPr id="943" name="Google Shape;943;p66"/>
            <p:cNvSpPr txBox="1"/>
            <p:nvPr/>
          </p:nvSpPr>
          <p:spPr>
            <a:xfrm>
              <a:off x="1398313" y="5575561"/>
              <a:ext cx="8538468" cy="181588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In large scale ML systems, to avoid the so-called pipeline jungle, it is a good idea to separate the branches for the training of the pipelines from the training of the model.</a:t>
              </a:r>
              <a:endParaRPr/>
            </a:p>
          </p:txBody>
        </p:sp>
      </p:grpSp>
      <p:grpSp>
        <p:nvGrpSpPr>
          <p:cNvPr id="944" name="Google Shape;944;p66"/>
          <p:cNvGrpSpPr/>
          <p:nvPr/>
        </p:nvGrpSpPr>
        <p:grpSpPr>
          <a:xfrm>
            <a:off x="10279815" y="4443646"/>
            <a:ext cx="7402653" cy="1771658"/>
            <a:chOff x="-1" y="-934658"/>
            <a:chExt cx="9870205" cy="2362210"/>
          </a:xfrm>
        </p:grpSpPr>
        <p:sp>
          <p:nvSpPr>
            <p:cNvPr id="945" name="Google Shape;945;p66"/>
            <p:cNvSpPr/>
            <p:nvPr/>
          </p:nvSpPr>
          <p:spPr>
            <a:xfrm rot="-5400000">
              <a:off x="4911102" y="-3531550"/>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946" name="Google Shape;946;p66"/>
            <p:cNvSpPr txBox="1"/>
            <p:nvPr/>
          </p:nvSpPr>
          <p:spPr>
            <a:xfrm>
              <a:off x="-1" y="750860"/>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Abadi et al., 2016, Expert</a:t>
              </a:r>
              <a:endParaRPr/>
            </a:p>
          </p:txBody>
        </p:sp>
        <p:sp>
          <p:nvSpPr>
            <p:cNvPr id="947" name="Google Shape;947;p66"/>
            <p:cNvSpPr txBox="1"/>
            <p:nvPr/>
          </p:nvSpPr>
          <p:spPr>
            <a:xfrm>
              <a:off x="-1" y="-934658"/>
              <a:ext cx="9870203" cy="1487586"/>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separate the branches for the training of the pipelines from the training of the model? </a:t>
              </a: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grpSp>
        <p:nvGrpSpPr>
          <p:cNvPr id="953" name="Google Shape;953;p67"/>
          <p:cNvGrpSpPr/>
          <p:nvPr/>
        </p:nvGrpSpPr>
        <p:grpSpPr>
          <a:xfrm>
            <a:off x="659087" y="799354"/>
            <a:ext cx="739226" cy="739226"/>
            <a:chOff x="0" y="0"/>
            <a:chExt cx="985634" cy="985634"/>
          </a:xfrm>
        </p:grpSpPr>
        <p:sp>
          <p:nvSpPr>
            <p:cNvPr id="954" name="Google Shape;954;p67"/>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5" name="Google Shape;955;p67"/>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956" name="Google Shape;956;p67"/>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grpSp>
        <p:nvGrpSpPr>
          <p:cNvPr id="962" name="Google Shape;962;p68"/>
          <p:cNvGrpSpPr/>
          <p:nvPr/>
        </p:nvGrpSpPr>
        <p:grpSpPr>
          <a:xfrm>
            <a:off x="659087" y="799354"/>
            <a:ext cx="739226" cy="739226"/>
            <a:chOff x="0" y="0"/>
            <a:chExt cx="985634" cy="985634"/>
          </a:xfrm>
        </p:grpSpPr>
        <p:sp>
          <p:nvSpPr>
            <p:cNvPr id="963" name="Google Shape;963;p68"/>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4" name="Google Shape;964;p68"/>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965" name="Google Shape;965;p68"/>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grpSp>
        <p:nvGrpSpPr>
          <p:cNvPr id="971" name="Google Shape;971;p69"/>
          <p:cNvGrpSpPr/>
          <p:nvPr/>
        </p:nvGrpSpPr>
        <p:grpSpPr>
          <a:xfrm>
            <a:off x="659087" y="799354"/>
            <a:ext cx="739226" cy="739226"/>
            <a:chOff x="0" y="0"/>
            <a:chExt cx="985634" cy="985634"/>
          </a:xfrm>
        </p:grpSpPr>
        <p:sp>
          <p:nvSpPr>
            <p:cNvPr id="972" name="Google Shape;972;p69"/>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3" name="Google Shape;973;p69"/>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974" name="Google Shape;974;p69"/>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grpSp>
        <p:nvGrpSpPr>
          <p:cNvPr id="180" name="Google Shape;180;p7"/>
          <p:cNvGrpSpPr/>
          <p:nvPr/>
        </p:nvGrpSpPr>
        <p:grpSpPr>
          <a:xfrm>
            <a:off x="659087" y="799354"/>
            <a:ext cx="739226" cy="739226"/>
            <a:chOff x="0" y="0"/>
            <a:chExt cx="985634" cy="985634"/>
          </a:xfrm>
        </p:grpSpPr>
        <p:sp>
          <p:nvSpPr>
            <p:cNvPr id="181" name="Google Shape;181;p7"/>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2" name="Google Shape;182;p7"/>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83" name="Google Shape;183;p7"/>
          <p:cNvSpPr txBox="1"/>
          <p:nvPr/>
        </p:nvSpPr>
        <p:spPr>
          <a:xfrm>
            <a:off x="1398313" y="4506328"/>
            <a:ext cx="8330903" cy="153888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Structure  of the workshop</a:t>
            </a:r>
            <a:endParaRPr/>
          </a:p>
        </p:txBody>
      </p:sp>
      <p:grpSp>
        <p:nvGrpSpPr>
          <p:cNvPr id="184" name="Google Shape;184;p7"/>
          <p:cNvGrpSpPr/>
          <p:nvPr/>
        </p:nvGrpSpPr>
        <p:grpSpPr>
          <a:xfrm>
            <a:off x="10279814" y="3690603"/>
            <a:ext cx="7402654" cy="1308849"/>
            <a:chOff x="0" y="169903"/>
            <a:chExt cx="9870205" cy="1745130"/>
          </a:xfrm>
        </p:grpSpPr>
        <p:sp>
          <p:nvSpPr>
            <p:cNvPr id="185" name="Google Shape;185;p7"/>
            <p:cNvSpPr/>
            <p:nvPr/>
          </p:nvSpPr>
          <p:spPr>
            <a:xfrm rot="-5400000">
              <a:off x="4911103" y="-3044069"/>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186" name="Google Shape;186;p7"/>
            <p:cNvSpPr txBox="1"/>
            <p:nvPr/>
          </p:nvSpPr>
          <p:spPr>
            <a:xfrm>
              <a:off x="0" y="795186"/>
              <a:ext cx="9870204" cy="924698"/>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Description of the process and possible checks</a:t>
              </a:r>
              <a:endParaRPr sz="3200">
                <a:solidFill>
                  <a:srgbClr val="2B4B82"/>
                </a:solidFill>
                <a:latin typeface="Arial"/>
                <a:ea typeface="Arial"/>
                <a:cs typeface="Arial"/>
                <a:sym typeface="Arial"/>
              </a:endParaRPr>
            </a:p>
          </p:txBody>
        </p:sp>
        <p:sp>
          <p:nvSpPr>
            <p:cNvPr id="187" name="Google Shape;187;p7"/>
            <p:cNvSpPr txBox="1"/>
            <p:nvPr/>
          </p:nvSpPr>
          <p:spPr>
            <a:xfrm>
              <a:off x="0" y="169903"/>
              <a:ext cx="9870204" cy="495862"/>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Initial presentation</a:t>
              </a:r>
              <a:endParaRPr/>
            </a:p>
          </p:txBody>
        </p:sp>
      </p:grpSp>
      <p:grpSp>
        <p:nvGrpSpPr>
          <p:cNvPr id="188" name="Google Shape;188;p7"/>
          <p:cNvGrpSpPr/>
          <p:nvPr/>
        </p:nvGrpSpPr>
        <p:grpSpPr>
          <a:xfrm>
            <a:off x="10279814" y="5450646"/>
            <a:ext cx="7402654" cy="989876"/>
            <a:chOff x="0" y="595198"/>
            <a:chExt cx="9870205" cy="1319835"/>
          </a:xfrm>
        </p:grpSpPr>
        <p:sp>
          <p:nvSpPr>
            <p:cNvPr id="189" name="Google Shape;189;p7"/>
            <p:cNvSpPr/>
            <p:nvPr/>
          </p:nvSpPr>
          <p:spPr>
            <a:xfrm rot="-5400000">
              <a:off x="4911103" y="-3044069"/>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190" name="Google Shape;190;p7"/>
            <p:cNvSpPr txBox="1"/>
            <p:nvPr/>
          </p:nvSpPr>
          <p:spPr>
            <a:xfrm>
              <a:off x="0" y="1220482"/>
              <a:ext cx="9870204"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Ranking them using Mentimeter</a:t>
              </a:r>
              <a:endParaRPr sz="2800">
                <a:solidFill>
                  <a:srgbClr val="2B4B82"/>
                </a:solidFill>
                <a:latin typeface="Arial"/>
                <a:ea typeface="Arial"/>
                <a:cs typeface="Arial"/>
                <a:sym typeface="Arial"/>
              </a:endParaRPr>
            </a:p>
          </p:txBody>
        </p:sp>
        <p:sp>
          <p:nvSpPr>
            <p:cNvPr id="191" name="Google Shape;191;p7"/>
            <p:cNvSpPr txBox="1"/>
            <p:nvPr/>
          </p:nvSpPr>
          <p:spPr>
            <a:xfrm>
              <a:off x="0" y="59519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Interactive discussion</a:t>
              </a:r>
              <a:endParaRPr/>
            </a:p>
          </p:txBody>
        </p:sp>
      </p:gr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grpSp>
        <p:nvGrpSpPr>
          <p:cNvPr id="980" name="Google Shape;980;p70"/>
          <p:cNvGrpSpPr/>
          <p:nvPr/>
        </p:nvGrpSpPr>
        <p:grpSpPr>
          <a:xfrm>
            <a:off x="659087" y="799354"/>
            <a:ext cx="739226" cy="739226"/>
            <a:chOff x="0" y="0"/>
            <a:chExt cx="985634" cy="985634"/>
          </a:xfrm>
        </p:grpSpPr>
        <p:sp>
          <p:nvSpPr>
            <p:cNvPr id="981" name="Google Shape;981;p70"/>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2" name="Google Shape;982;p70"/>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983" name="Google Shape;983;p70"/>
          <p:cNvGrpSpPr/>
          <p:nvPr/>
        </p:nvGrpSpPr>
        <p:grpSpPr>
          <a:xfrm>
            <a:off x="1263920" y="4047118"/>
            <a:ext cx="8538468" cy="3785652"/>
            <a:chOff x="1398313" y="4036678"/>
            <a:chExt cx="8538468" cy="3785652"/>
          </a:xfrm>
        </p:grpSpPr>
        <p:sp>
          <p:nvSpPr>
            <p:cNvPr id="984" name="Google Shape;984;p70"/>
            <p:cNvSpPr txBox="1"/>
            <p:nvPr/>
          </p:nvSpPr>
          <p:spPr>
            <a:xfrm>
              <a:off x="1398313" y="4036678"/>
              <a:ext cx="8330903" cy="153888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Separate development of models</a:t>
              </a:r>
              <a:endParaRPr/>
            </a:p>
          </p:txBody>
        </p:sp>
        <p:sp>
          <p:nvSpPr>
            <p:cNvPr id="985" name="Google Shape;985;p70"/>
            <p:cNvSpPr txBox="1"/>
            <p:nvPr/>
          </p:nvSpPr>
          <p:spPr>
            <a:xfrm>
              <a:off x="1398313" y="5575561"/>
              <a:ext cx="8538468" cy="224676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Configurations of ML-based systems are hard to modify and configuration mistakes can be costly in terms of time, computing resources, etc. This also helps to detect unused or redundant models in the ML-based systems.</a:t>
              </a:r>
              <a:endParaRPr/>
            </a:p>
          </p:txBody>
        </p:sp>
      </p:grpSp>
      <p:grpSp>
        <p:nvGrpSpPr>
          <p:cNvPr id="986" name="Google Shape;986;p70"/>
          <p:cNvGrpSpPr/>
          <p:nvPr/>
        </p:nvGrpSpPr>
        <p:grpSpPr>
          <a:xfrm>
            <a:off x="10279815" y="4467853"/>
            <a:ext cx="7402653" cy="1747451"/>
            <a:chOff x="-1" y="-902381"/>
            <a:chExt cx="9870205" cy="2329932"/>
          </a:xfrm>
        </p:grpSpPr>
        <p:sp>
          <p:nvSpPr>
            <p:cNvPr id="987" name="Google Shape;987;p70"/>
            <p:cNvSpPr/>
            <p:nvPr/>
          </p:nvSpPr>
          <p:spPr>
            <a:xfrm rot="-5400000">
              <a:off x="4911102" y="-3531550"/>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988" name="Google Shape;988;p70"/>
            <p:cNvSpPr txBox="1"/>
            <p:nvPr/>
          </p:nvSpPr>
          <p:spPr>
            <a:xfrm>
              <a:off x="-1" y="750860"/>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Sculley et al., 2015</a:t>
              </a:r>
              <a:endParaRPr/>
            </a:p>
          </p:txBody>
        </p:sp>
        <p:sp>
          <p:nvSpPr>
            <p:cNvPr id="989" name="Google Shape;989;p70"/>
            <p:cNvSpPr txBox="1"/>
            <p:nvPr/>
          </p:nvSpPr>
          <p:spPr>
            <a:xfrm>
              <a:off x="-1" y="-902381"/>
              <a:ext cx="9870203" cy="1487586"/>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If you have more than one model to develop, did you plan to develop them separately?</a:t>
              </a:r>
              <a:endParaRPr/>
            </a:p>
          </p:txBody>
        </p:sp>
      </p:gr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 name="Shape 994"/>
        <p:cNvGrpSpPr/>
        <p:nvPr/>
      </p:nvGrpSpPr>
      <p:grpSpPr>
        <a:xfrm>
          <a:off x="0" y="0"/>
          <a:ext cx="0" cy="0"/>
          <a:chOff x="0" y="0"/>
          <a:chExt cx="0" cy="0"/>
        </a:xfrm>
      </p:grpSpPr>
      <p:grpSp>
        <p:nvGrpSpPr>
          <p:cNvPr id="995" name="Google Shape;995;p71"/>
          <p:cNvGrpSpPr/>
          <p:nvPr/>
        </p:nvGrpSpPr>
        <p:grpSpPr>
          <a:xfrm>
            <a:off x="659087" y="799354"/>
            <a:ext cx="739226" cy="739226"/>
            <a:chOff x="0" y="0"/>
            <a:chExt cx="985634" cy="985634"/>
          </a:xfrm>
        </p:grpSpPr>
        <p:sp>
          <p:nvSpPr>
            <p:cNvPr id="996" name="Google Shape;996;p71"/>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7" name="Google Shape;997;p71"/>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998" name="Google Shape;998;p71"/>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 name="Shape 1003"/>
        <p:cNvGrpSpPr/>
        <p:nvPr/>
      </p:nvGrpSpPr>
      <p:grpSpPr>
        <a:xfrm>
          <a:off x="0" y="0"/>
          <a:ext cx="0" cy="0"/>
          <a:chOff x="0" y="0"/>
          <a:chExt cx="0" cy="0"/>
        </a:xfrm>
      </p:grpSpPr>
      <p:grpSp>
        <p:nvGrpSpPr>
          <p:cNvPr id="1004" name="Google Shape;1004;p72"/>
          <p:cNvGrpSpPr/>
          <p:nvPr/>
        </p:nvGrpSpPr>
        <p:grpSpPr>
          <a:xfrm>
            <a:off x="659087" y="799354"/>
            <a:ext cx="739226" cy="739226"/>
            <a:chOff x="0" y="0"/>
            <a:chExt cx="985634" cy="985634"/>
          </a:xfrm>
        </p:grpSpPr>
        <p:sp>
          <p:nvSpPr>
            <p:cNvPr id="1005" name="Google Shape;1005;p72"/>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06" name="Google Shape;1006;p72"/>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1007" name="Google Shape;1007;p72"/>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grpSp>
        <p:nvGrpSpPr>
          <p:cNvPr id="1013" name="Google Shape;1013;p73"/>
          <p:cNvGrpSpPr/>
          <p:nvPr/>
        </p:nvGrpSpPr>
        <p:grpSpPr>
          <a:xfrm>
            <a:off x="659087" y="799354"/>
            <a:ext cx="739226" cy="739226"/>
            <a:chOff x="0" y="0"/>
            <a:chExt cx="985634" cy="985634"/>
          </a:xfrm>
        </p:grpSpPr>
        <p:sp>
          <p:nvSpPr>
            <p:cNvPr id="1014" name="Google Shape;1014;p73"/>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15" name="Google Shape;1015;p73"/>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1016" name="Google Shape;1016;p73"/>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grpSp>
        <p:nvGrpSpPr>
          <p:cNvPr id="1022" name="Google Shape;1022;p74"/>
          <p:cNvGrpSpPr/>
          <p:nvPr/>
        </p:nvGrpSpPr>
        <p:grpSpPr>
          <a:xfrm>
            <a:off x="659087" y="799354"/>
            <a:ext cx="739226" cy="739226"/>
            <a:chOff x="0" y="0"/>
            <a:chExt cx="985634" cy="985634"/>
          </a:xfrm>
        </p:grpSpPr>
        <p:sp>
          <p:nvSpPr>
            <p:cNvPr id="1023" name="Google Shape;1023;p74"/>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24" name="Google Shape;1024;p74"/>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025" name="Google Shape;1025;p74"/>
          <p:cNvGrpSpPr/>
          <p:nvPr/>
        </p:nvGrpSpPr>
        <p:grpSpPr>
          <a:xfrm>
            <a:off x="1248679" y="3573022"/>
            <a:ext cx="8538468" cy="3533041"/>
            <a:chOff x="1383072" y="4036678"/>
            <a:chExt cx="8538468" cy="3533041"/>
          </a:xfrm>
        </p:grpSpPr>
        <p:sp>
          <p:nvSpPr>
            <p:cNvPr id="1026" name="Google Shape;1026;p74"/>
            <p:cNvSpPr txBox="1"/>
            <p:nvPr/>
          </p:nvSpPr>
          <p:spPr>
            <a:xfrm>
              <a:off x="1398313" y="4036678"/>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ML-aware process (i)</a:t>
              </a:r>
              <a:endParaRPr/>
            </a:p>
          </p:txBody>
        </p:sp>
        <p:sp>
          <p:nvSpPr>
            <p:cNvPr id="1027" name="Google Shape;1027;p74"/>
            <p:cNvSpPr txBox="1"/>
            <p:nvPr/>
          </p:nvSpPr>
          <p:spPr>
            <a:xfrm>
              <a:off x="1383072" y="4892063"/>
              <a:ext cx="8538468"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ML-aware processes face challenges due to limited expertise in software teams, making model customization and reuse difficult. Lack of maintenance best practices exacerbates these issues. Proper ML infrastructure and training/deployment processes are essential. </a:t>
              </a:r>
              <a:endParaRPr/>
            </a:p>
          </p:txBody>
        </p:sp>
      </p:grpSp>
      <p:grpSp>
        <p:nvGrpSpPr>
          <p:cNvPr id="1028" name="Google Shape;1028;p74"/>
          <p:cNvGrpSpPr/>
          <p:nvPr/>
        </p:nvGrpSpPr>
        <p:grpSpPr>
          <a:xfrm>
            <a:off x="10401733" y="3238152"/>
            <a:ext cx="7402652" cy="1354985"/>
            <a:chOff x="-1" y="-902381"/>
            <a:chExt cx="9870203" cy="1806645"/>
          </a:xfrm>
        </p:grpSpPr>
        <p:sp>
          <p:nvSpPr>
            <p:cNvPr id="1029" name="Google Shape;1029;p74"/>
            <p:cNvSpPr/>
            <p:nvPr/>
          </p:nvSpPr>
          <p:spPr>
            <a:xfrm rot="-5400000">
              <a:off x="4911101" y="-4054837"/>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1030" name="Google Shape;1030;p74"/>
            <p:cNvSpPr txBox="1"/>
            <p:nvPr/>
          </p:nvSpPr>
          <p:spPr>
            <a:xfrm>
              <a:off x="0" y="212045"/>
              <a:ext cx="9870202"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Amershi et al., 2019</a:t>
              </a:r>
              <a:endParaRPr/>
            </a:p>
          </p:txBody>
        </p:sp>
        <p:sp>
          <p:nvSpPr>
            <p:cNvPr id="1031" name="Google Shape;1031;p74"/>
            <p:cNvSpPr txBox="1"/>
            <p:nvPr/>
          </p:nvSpPr>
          <p:spPr>
            <a:xfrm>
              <a:off x="-1" y="-902381"/>
              <a:ext cx="9870203" cy="99172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expertise to customise and reuse models?</a:t>
              </a:r>
              <a:endParaRPr/>
            </a:p>
          </p:txBody>
        </p:sp>
      </p:grpSp>
      <p:grpSp>
        <p:nvGrpSpPr>
          <p:cNvPr id="1032" name="Google Shape;1032;p74"/>
          <p:cNvGrpSpPr/>
          <p:nvPr/>
        </p:nvGrpSpPr>
        <p:grpSpPr>
          <a:xfrm>
            <a:off x="10401733" y="4919403"/>
            <a:ext cx="7402652" cy="1675479"/>
            <a:chOff x="-4" y="-1044536"/>
            <a:chExt cx="9870203" cy="2233971"/>
          </a:xfrm>
        </p:grpSpPr>
        <p:sp>
          <p:nvSpPr>
            <p:cNvPr id="1033" name="Google Shape;1033;p74"/>
            <p:cNvSpPr/>
            <p:nvPr/>
          </p:nvSpPr>
          <p:spPr>
            <a:xfrm rot="-5400000">
              <a:off x="4911098" y="-3769666"/>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1034" name="Google Shape;1034;p74"/>
            <p:cNvSpPr txBox="1"/>
            <p:nvPr/>
          </p:nvSpPr>
          <p:spPr>
            <a:xfrm>
              <a:off x="-3" y="89342"/>
              <a:ext cx="9870202" cy="923329"/>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Schelter et al., 2018, Amershi et al., 2019, Serban, 2019</a:t>
              </a:r>
              <a:endParaRPr/>
            </a:p>
          </p:txBody>
        </p:sp>
        <p:sp>
          <p:nvSpPr>
            <p:cNvPr id="1035" name="Google Shape;1035;p74"/>
            <p:cNvSpPr txBox="1"/>
            <p:nvPr/>
          </p:nvSpPr>
          <p:spPr>
            <a:xfrm>
              <a:off x="-4" y="-1044536"/>
              <a:ext cx="9870202" cy="99172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Do you have managing and versioning techniques in place?</a:t>
              </a:r>
              <a:endParaRPr/>
            </a:p>
          </p:txBody>
        </p:sp>
      </p:grpSp>
      <p:grpSp>
        <p:nvGrpSpPr>
          <p:cNvPr id="1036" name="Google Shape;1036;p74"/>
          <p:cNvGrpSpPr/>
          <p:nvPr/>
        </p:nvGrpSpPr>
        <p:grpSpPr>
          <a:xfrm>
            <a:off x="10401733" y="6800336"/>
            <a:ext cx="7402654" cy="1369701"/>
            <a:chOff x="-4" y="-1044704"/>
            <a:chExt cx="9870205" cy="1826267"/>
          </a:xfrm>
        </p:grpSpPr>
        <p:sp>
          <p:nvSpPr>
            <p:cNvPr id="1037" name="Google Shape;1037;p74"/>
            <p:cNvSpPr/>
            <p:nvPr/>
          </p:nvSpPr>
          <p:spPr>
            <a:xfrm rot="-5400000">
              <a:off x="4911099" y="-4177539"/>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1038" name="Google Shape;1038;p74"/>
            <p:cNvSpPr txBox="1"/>
            <p:nvPr/>
          </p:nvSpPr>
          <p:spPr>
            <a:xfrm>
              <a:off x="-2" y="89342"/>
              <a:ext cx="9870203" cy="463033"/>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Expert</a:t>
              </a:r>
              <a:endParaRPr/>
            </a:p>
          </p:txBody>
        </p:sp>
        <p:sp>
          <p:nvSpPr>
            <p:cNvPr id="1039" name="Google Shape;1039;p74"/>
            <p:cNvSpPr txBox="1"/>
            <p:nvPr/>
          </p:nvSpPr>
          <p:spPr>
            <a:xfrm>
              <a:off x="-4" y="-1044704"/>
              <a:ext cx="9870202" cy="99172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Have you defined an ML infrastructure and deployment processes?</a:t>
              </a:r>
              <a:endParaRPr/>
            </a:p>
          </p:txBody>
        </p:sp>
      </p:grpSp>
      <p:sp>
        <p:nvSpPr>
          <p:cNvPr id="1040" name="Google Shape;1040;p74"/>
          <p:cNvSpPr txBox="1"/>
          <p:nvPr/>
        </p:nvSpPr>
        <p:spPr>
          <a:xfrm>
            <a:off x="9235440" y="9906000"/>
            <a:ext cx="184731"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en-US" sz="1800">
                <a:solidFill>
                  <a:schemeClr val="dk1"/>
                </a:solidFill>
                <a:latin typeface="Calibri"/>
                <a:ea typeface="Calibri"/>
                <a:cs typeface="Calibri"/>
                <a:sym typeface="Calibri"/>
              </a:rPr>
            </a:b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grpSp>
        <p:nvGrpSpPr>
          <p:cNvPr id="1046" name="Google Shape;1046;p75"/>
          <p:cNvGrpSpPr/>
          <p:nvPr/>
        </p:nvGrpSpPr>
        <p:grpSpPr>
          <a:xfrm>
            <a:off x="659087" y="799354"/>
            <a:ext cx="739226" cy="739226"/>
            <a:chOff x="0" y="0"/>
            <a:chExt cx="985634" cy="985634"/>
          </a:xfrm>
        </p:grpSpPr>
        <p:sp>
          <p:nvSpPr>
            <p:cNvPr id="1047" name="Google Shape;1047;p75"/>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8" name="Google Shape;1048;p75"/>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49" name="Google Shape;1049;p75"/>
          <p:cNvSpPr txBox="1"/>
          <p:nvPr/>
        </p:nvSpPr>
        <p:spPr>
          <a:xfrm>
            <a:off x="9235440" y="9906000"/>
            <a:ext cx="184731"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en-US" sz="1800">
                <a:solidFill>
                  <a:schemeClr val="dk1"/>
                </a:solidFill>
                <a:latin typeface="Calibri"/>
                <a:ea typeface="Calibri"/>
                <a:cs typeface="Calibri"/>
                <a:sym typeface="Calibri"/>
              </a:rPr>
            </a:b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pic>
        <p:nvPicPr>
          <p:cNvPr id="1050" name="Google Shape;1050;p75"/>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5" name="Shape 1055"/>
        <p:cNvGrpSpPr/>
        <p:nvPr/>
      </p:nvGrpSpPr>
      <p:grpSpPr>
        <a:xfrm>
          <a:off x="0" y="0"/>
          <a:ext cx="0" cy="0"/>
          <a:chOff x="0" y="0"/>
          <a:chExt cx="0" cy="0"/>
        </a:xfrm>
      </p:grpSpPr>
      <p:grpSp>
        <p:nvGrpSpPr>
          <p:cNvPr id="1056" name="Google Shape;1056;p76"/>
          <p:cNvGrpSpPr/>
          <p:nvPr/>
        </p:nvGrpSpPr>
        <p:grpSpPr>
          <a:xfrm>
            <a:off x="659087" y="799354"/>
            <a:ext cx="739226" cy="739226"/>
            <a:chOff x="0" y="0"/>
            <a:chExt cx="985634" cy="985634"/>
          </a:xfrm>
        </p:grpSpPr>
        <p:sp>
          <p:nvSpPr>
            <p:cNvPr id="1057" name="Google Shape;1057;p76"/>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8" name="Google Shape;1058;p76"/>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59" name="Google Shape;1059;p76"/>
          <p:cNvSpPr txBox="1"/>
          <p:nvPr/>
        </p:nvSpPr>
        <p:spPr>
          <a:xfrm>
            <a:off x="9235440" y="9906000"/>
            <a:ext cx="184731"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en-US" sz="1800">
                <a:solidFill>
                  <a:schemeClr val="dk1"/>
                </a:solidFill>
                <a:latin typeface="Calibri"/>
                <a:ea typeface="Calibri"/>
                <a:cs typeface="Calibri"/>
                <a:sym typeface="Calibri"/>
              </a:rPr>
            </a:b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pic>
        <p:nvPicPr>
          <p:cNvPr id="1060" name="Google Shape;1060;p76"/>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5" name="Shape 1065"/>
        <p:cNvGrpSpPr/>
        <p:nvPr/>
      </p:nvGrpSpPr>
      <p:grpSpPr>
        <a:xfrm>
          <a:off x="0" y="0"/>
          <a:ext cx="0" cy="0"/>
          <a:chOff x="0" y="0"/>
          <a:chExt cx="0" cy="0"/>
        </a:xfrm>
      </p:grpSpPr>
      <p:grpSp>
        <p:nvGrpSpPr>
          <p:cNvPr id="1066" name="Google Shape;1066;p77"/>
          <p:cNvGrpSpPr/>
          <p:nvPr/>
        </p:nvGrpSpPr>
        <p:grpSpPr>
          <a:xfrm>
            <a:off x="659087" y="799354"/>
            <a:ext cx="739226" cy="739226"/>
            <a:chOff x="0" y="0"/>
            <a:chExt cx="985634" cy="985634"/>
          </a:xfrm>
        </p:grpSpPr>
        <p:sp>
          <p:nvSpPr>
            <p:cNvPr id="1067" name="Google Shape;1067;p77"/>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8" name="Google Shape;1068;p77"/>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69" name="Google Shape;1069;p77"/>
          <p:cNvSpPr txBox="1"/>
          <p:nvPr/>
        </p:nvSpPr>
        <p:spPr>
          <a:xfrm>
            <a:off x="9235440" y="9906000"/>
            <a:ext cx="184731"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en-US" sz="1800">
                <a:solidFill>
                  <a:schemeClr val="dk1"/>
                </a:solidFill>
                <a:latin typeface="Calibri"/>
                <a:ea typeface="Calibri"/>
                <a:cs typeface="Calibri"/>
                <a:sym typeface="Calibri"/>
              </a:rPr>
            </a:b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pic>
        <p:nvPicPr>
          <p:cNvPr id="1070" name="Google Shape;1070;p77"/>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5" name="Shape 1075"/>
        <p:cNvGrpSpPr/>
        <p:nvPr/>
      </p:nvGrpSpPr>
      <p:grpSpPr>
        <a:xfrm>
          <a:off x="0" y="0"/>
          <a:ext cx="0" cy="0"/>
          <a:chOff x="0" y="0"/>
          <a:chExt cx="0" cy="0"/>
        </a:xfrm>
      </p:grpSpPr>
      <p:grpSp>
        <p:nvGrpSpPr>
          <p:cNvPr id="1076" name="Google Shape;1076;p78"/>
          <p:cNvGrpSpPr/>
          <p:nvPr/>
        </p:nvGrpSpPr>
        <p:grpSpPr>
          <a:xfrm>
            <a:off x="659087" y="799354"/>
            <a:ext cx="739226" cy="739226"/>
            <a:chOff x="0" y="0"/>
            <a:chExt cx="985634" cy="985634"/>
          </a:xfrm>
        </p:grpSpPr>
        <p:sp>
          <p:nvSpPr>
            <p:cNvPr id="1077" name="Google Shape;1077;p78"/>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78" name="Google Shape;1078;p78"/>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079" name="Google Shape;1079;p78"/>
          <p:cNvGrpSpPr/>
          <p:nvPr/>
        </p:nvGrpSpPr>
        <p:grpSpPr>
          <a:xfrm>
            <a:off x="1248679" y="3573022"/>
            <a:ext cx="8538468" cy="1809492"/>
            <a:chOff x="1383072" y="4036678"/>
            <a:chExt cx="8538468" cy="1809492"/>
          </a:xfrm>
        </p:grpSpPr>
        <p:sp>
          <p:nvSpPr>
            <p:cNvPr id="1080" name="Google Shape;1080;p78"/>
            <p:cNvSpPr txBox="1"/>
            <p:nvPr/>
          </p:nvSpPr>
          <p:spPr>
            <a:xfrm>
              <a:off x="1398313" y="4036678"/>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ML-aware process (ii)</a:t>
              </a:r>
              <a:endParaRPr/>
            </a:p>
          </p:txBody>
        </p:sp>
        <p:sp>
          <p:nvSpPr>
            <p:cNvPr id="1081" name="Google Shape;1081;p78"/>
            <p:cNvSpPr txBox="1"/>
            <p:nvPr/>
          </p:nvSpPr>
          <p:spPr>
            <a:xfrm>
              <a:off x="1383072" y="4892063"/>
              <a:ext cx="8538468"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Careful model selection based on the domain and thorough training can enhance performance.</a:t>
              </a:r>
              <a:endParaRPr/>
            </a:p>
          </p:txBody>
        </p:sp>
      </p:grpSp>
      <p:grpSp>
        <p:nvGrpSpPr>
          <p:cNvPr id="1082" name="Google Shape;1082;p78"/>
          <p:cNvGrpSpPr/>
          <p:nvPr/>
        </p:nvGrpSpPr>
        <p:grpSpPr>
          <a:xfrm>
            <a:off x="10401732" y="4130318"/>
            <a:ext cx="7402652" cy="1411948"/>
            <a:chOff x="-3" y="-981993"/>
            <a:chExt cx="9870203" cy="1882596"/>
          </a:xfrm>
        </p:grpSpPr>
        <p:sp>
          <p:nvSpPr>
            <p:cNvPr id="1083" name="Google Shape;1083;p78"/>
            <p:cNvSpPr/>
            <p:nvPr/>
          </p:nvSpPr>
          <p:spPr>
            <a:xfrm rot="-5400000">
              <a:off x="4911099" y="-4058499"/>
              <a:ext cx="48000" cy="9870203"/>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1084" name="Google Shape;1084;p78"/>
            <p:cNvSpPr txBox="1"/>
            <p:nvPr/>
          </p:nvSpPr>
          <p:spPr>
            <a:xfrm>
              <a:off x="-2" y="208382"/>
              <a:ext cx="9870202" cy="461665"/>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Expert, Amershi et al., 2019</a:t>
              </a:r>
              <a:endParaRPr/>
            </a:p>
          </p:txBody>
        </p:sp>
        <p:sp>
          <p:nvSpPr>
            <p:cNvPr id="1085" name="Google Shape;1085;p78"/>
            <p:cNvSpPr txBox="1"/>
            <p:nvPr/>
          </p:nvSpPr>
          <p:spPr>
            <a:xfrm>
              <a:off x="-2" y="-981993"/>
              <a:ext cx="9870202" cy="99172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How did you go about choosing an ML model? </a:t>
              </a:r>
              <a:endParaRPr/>
            </a:p>
          </p:txBody>
        </p:sp>
      </p:grpSp>
      <p:grpSp>
        <p:nvGrpSpPr>
          <p:cNvPr id="1086" name="Google Shape;1086;p78"/>
          <p:cNvGrpSpPr/>
          <p:nvPr/>
        </p:nvGrpSpPr>
        <p:grpSpPr>
          <a:xfrm>
            <a:off x="10401733" y="5760667"/>
            <a:ext cx="7402726" cy="1453655"/>
            <a:chOff x="-3" y="-899328"/>
            <a:chExt cx="9870300" cy="1938206"/>
          </a:xfrm>
        </p:grpSpPr>
        <p:sp>
          <p:nvSpPr>
            <p:cNvPr id="1087" name="Google Shape;1087;p78"/>
            <p:cNvSpPr/>
            <p:nvPr/>
          </p:nvSpPr>
          <p:spPr>
            <a:xfrm rot="-5400000">
              <a:off x="4911098" y="-3920223"/>
              <a:ext cx="48000" cy="9870202"/>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1088" name="Google Shape;1088;p78"/>
            <p:cNvSpPr txBox="1"/>
            <p:nvPr/>
          </p:nvSpPr>
          <p:spPr>
            <a:xfrm>
              <a:off x="-3" y="286326"/>
              <a:ext cx="9870202" cy="461665"/>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i="1" lang="en-US" sz="2800">
                  <a:solidFill>
                    <a:srgbClr val="2B4B82"/>
                  </a:solidFill>
                  <a:latin typeface="Arial"/>
                  <a:ea typeface="Arial"/>
                  <a:cs typeface="Arial"/>
                  <a:sym typeface="Arial"/>
                </a:rPr>
                <a:t>Expert, Amershi et al., 2019</a:t>
              </a:r>
              <a:endParaRPr/>
            </a:p>
          </p:txBody>
        </p:sp>
        <p:sp>
          <p:nvSpPr>
            <p:cNvPr id="1089" name="Google Shape;1089;p78"/>
            <p:cNvSpPr txBox="1"/>
            <p:nvPr/>
          </p:nvSpPr>
          <p:spPr>
            <a:xfrm>
              <a:off x="-3" y="-899328"/>
              <a:ext cx="9870300" cy="99180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Are you taking care of training and performance of the model?</a:t>
              </a:r>
              <a:endParaRPr/>
            </a:p>
          </p:txBody>
        </p:sp>
      </p:grpSp>
      <p:sp>
        <p:nvSpPr>
          <p:cNvPr id="1090" name="Google Shape;1090;p78"/>
          <p:cNvSpPr txBox="1"/>
          <p:nvPr/>
        </p:nvSpPr>
        <p:spPr>
          <a:xfrm>
            <a:off x="9235440" y="9906000"/>
            <a:ext cx="184731"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en-US" sz="1800">
                <a:solidFill>
                  <a:schemeClr val="dk1"/>
                </a:solidFill>
                <a:latin typeface="Calibri"/>
                <a:ea typeface="Calibri"/>
                <a:cs typeface="Calibri"/>
                <a:sym typeface="Calibri"/>
              </a:rPr>
            </a:b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 name="Shape 1095"/>
        <p:cNvGrpSpPr/>
        <p:nvPr/>
      </p:nvGrpSpPr>
      <p:grpSpPr>
        <a:xfrm>
          <a:off x="0" y="0"/>
          <a:ext cx="0" cy="0"/>
          <a:chOff x="0" y="0"/>
          <a:chExt cx="0" cy="0"/>
        </a:xfrm>
      </p:grpSpPr>
      <p:pic>
        <p:nvPicPr>
          <p:cNvPr id="1096" name="Google Shape;1096;p79"/>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grpSp>
        <p:nvGrpSpPr>
          <p:cNvPr id="197" name="Google Shape;197;p8"/>
          <p:cNvGrpSpPr/>
          <p:nvPr/>
        </p:nvGrpSpPr>
        <p:grpSpPr>
          <a:xfrm>
            <a:off x="659087" y="799354"/>
            <a:ext cx="739226" cy="739226"/>
            <a:chOff x="0" y="0"/>
            <a:chExt cx="985634" cy="985634"/>
          </a:xfrm>
        </p:grpSpPr>
        <p:sp>
          <p:nvSpPr>
            <p:cNvPr id="198" name="Google Shape;198;p8"/>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9" name="Google Shape;199;p8"/>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200" name="Google Shape;200;p8"/>
          <p:cNvGrpSpPr/>
          <p:nvPr/>
        </p:nvGrpSpPr>
        <p:grpSpPr>
          <a:xfrm>
            <a:off x="1398313" y="3916476"/>
            <a:ext cx="8538468" cy="2640301"/>
            <a:chOff x="1398313" y="4148447"/>
            <a:chExt cx="8538468" cy="2640301"/>
          </a:xfrm>
        </p:grpSpPr>
        <p:sp>
          <p:nvSpPr>
            <p:cNvPr id="201" name="Google Shape;201;p8"/>
            <p:cNvSpPr txBox="1"/>
            <p:nvPr/>
          </p:nvSpPr>
          <p:spPr>
            <a:xfrm>
              <a:off x="1398313" y="4148447"/>
              <a:ext cx="8330903" cy="153888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The process we followed</a:t>
              </a:r>
              <a:endParaRPr/>
            </a:p>
          </p:txBody>
        </p:sp>
        <p:sp>
          <p:nvSpPr>
            <p:cNvPr id="202" name="Google Shape;202;p8"/>
            <p:cNvSpPr txBox="1"/>
            <p:nvPr/>
          </p:nvSpPr>
          <p:spPr>
            <a:xfrm>
              <a:off x="1398313" y="5834641"/>
              <a:ext cx="8538468"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Mixed-method that involved all three researchers and lasted 12+ months</a:t>
              </a:r>
              <a:endParaRPr sz="2800">
                <a:solidFill>
                  <a:schemeClr val="dk1"/>
                </a:solidFill>
                <a:latin typeface="Calibri"/>
                <a:ea typeface="Calibri"/>
                <a:cs typeface="Calibri"/>
                <a:sym typeface="Calibri"/>
              </a:endParaRPr>
            </a:p>
          </p:txBody>
        </p:sp>
      </p:grpSp>
      <p:grpSp>
        <p:nvGrpSpPr>
          <p:cNvPr id="203" name="Google Shape;203;p8"/>
          <p:cNvGrpSpPr/>
          <p:nvPr/>
        </p:nvGrpSpPr>
        <p:grpSpPr>
          <a:xfrm>
            <a:off x="10279814" y="2435957"/>
            <a:ext cx="7402654" cy="989876"/>
            <a:chOff x="0" y="595198"/>
            <a:chExt cx="9870205" cy="1319835"/>
          </a:xfrm>
        </p:grpSpPr>
        <p:sp>
          <p:nvSpPr>
            <p:cNvPr id="204" name="Google Shape;204;p8"/>
            <p:cNvSpPr/>
            <p:nvPr/>
          </p:nvSpPr>
          <p:spPr>
            <a:xfrm rot="-5400000">
              <a:off x="4911103" y="-3044069"/>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05" name="Google Shape;205;p8"/>
            <p:cNvSpPr txBox="1"/>
            <p:nvPr/>
          </p:nvSpPr>
          <p:spPr>
            <a:xfrm>
              <a:off x="0" y="1220482"/>
              <a:ext cx="9870204" cy="47970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From Nazir et al. ,2023</a:t>
              </a:r>
              <a:endParaRPr sz="3200">
                <a:solidFill>
                  <a:srgbClr val="2B4B82"/>
                </a:solidFill>
                <a:latin typeface="Arial"/>
                <a:ea typeface="Arial"/>
                <a:cs typeface="Arial"/>
                <a:sym typeface="Arial"/>
              </a:endParaRPr>
            </a:p>
          </p:txBody>
        </p:sp>
        <p:sp>
          <p:nvSpPr>
            <p:cNvPr id="206" name="Google Shape;206;p8"/>
            <p:cNvSpPr txBox="1"/>
            <p:nvPr/>
          </p:nvSpPr>
          <p:spPr>
            <a:xfrm>
              <a:off x="0" y="59519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Identify potential checks</a:t>
              </a:r>
              <a:endParaRPr/>
            </a:p>
          </p:txBody>
        </p:sp>
      </p:grpSp>
      <p:grpSp>
        <p:nvGrpSpPr>
          <p:cNvPr id="207" name="Google Shape;207;p8"/>
          <p:cNvGrpSpPr/>
          <p:nvPr/>
        </p:nvGrpSpPr>
        <p:grpSpPr>
          <a:xfrm>
            <a:off x="10279814" y="3664375"/>
            <a:ext cx="7402654" cy="989876"/>
            <a:chOff x="0" y="595198"/>
            <a:chExt cx="9870205" cy="1319835"/>
          </a:xfrm>
        </p:grpSpPr>
        <p:sp>
          <p:nvSpPr>
            <p:cNvPr id="208" name="Google Shape;208;p8"/>
            <p:cNvSpPr/>
            <p:nvPr/>
          </p:nvSpPr>
          <p:spPr>
            <a:xfrm rot="-5400000">
              <a:off x="4911103" y="-3044069"/>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09" name="Google Shape;209;p8"/>
            <p:cNvSpPr txBox="1"/>
            <p:nvPr/>
          </p:nvSpPr>
          <p:spPr>
            <a:xfrm>
              <a:off x="0" y="1220482"/>
              <a:ext cx="9870204"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Unique IDs</a:t>
              </a:r>
              <a:endParaRPr/>
            </a:p>
          </p:txBody>
        </p:sp>
        <p:sp>
          <p:nvSpPr>
            <p:cNvPr id="210" name="Google Shape;210;p8"/>
            <p:cNvSpPr txBox="1"/>
            <p:nvPr/>
          </p:nvSpPr>
          <p:spPr>
            <a:xfrm>
              <a:off x="0" y="59519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Assign IDs</a:t>
              </a:r>
              <a:endParaRPr/>
            </a:p>
          </p:txBody>
        </p:sp>
      </p:grpSp>
      <p:grpSp>
        <p:nvGrpSpPr>
          <p:cNvPr id="211" name="Google Shape;211;p8"/>
          <p:cNvGrpSpPr/>
          <p:nvPr/>
        </p:nvGrpSpPr>
        <p:grpSpPr>
          <a:xfrm>
            <a:off x="10279814" y="4932764"/>
            <a:ext cx="7402654" cy="989876"/>
            <a:chOff x="0" y="595198"/>
            <a:chExt cx="9870205" cy="1319835"/>
          </a:xfrm>
        </p:grpSpPr>
        <p:sp>
          <p:nvSpPr>
            <p:cNvPr id="212" name="Google Shape;212;p8"/>
            <p:cNvSpPr/>
            <p:nvPr/>
          </p:nvSpPr>
          <p:spPr>
            <a:xfrm rot="-5400000">
              <a:off x="4911103" y="-3044069"/>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13" name="Google Shape;213;p8"/>
            <p:cNvSpPr txBox="1"/>
            <p:nvPr/>
          </p:nvSpPr>
          <p:spPr>
            <a:xfrm>
              <a:off x="0" y="1220482"/>
              <a:ext cx="9870204" cy="47970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Based on the Kazman’s workshop’s results</a:t>
              </a:r>
              <a:endParaRPr sz="3200">
                <a:solidFill>
                  <a:srgbClr val="2B4B82"/>
                </a:solidFill>
                <a:latin typeface="Arial"/>
                <a:ea typeface="Arial"/>
                <a:cs typeface="Arial"/>
                <a:sym typeface="Arial"/>
              </a:endParaRPr>
            </a:p>
          </p:txBody>
        </p:sp>
        <p:sp>
          <p:nvSpPr>
            <p:cNvPr id="214" name="Google Shape;214;p8"/>
            <p:cNvSpPr txBox="1"/>
            <p:nvPr/>
          </p:nvSpPr>
          <p:spPr>
            <a:xfrm>
              <a:off x="0" y="59519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Categorize the checks</a:t>
              </a:r>
              <a:endParaRPr/>
            </a:p>
          </p:txBody>
        </p:sp>
      </p:grpSp>
      <p:grpSp>
        <p:nvGrpSpPr>
          <p:cNvPr id="215" name="Google Shape;215;p8"/>
          <p:cNvGrpSpPr/>
          <p:nvPr/>
        </p:nvGrpSpPr>
        <p:grpSpPr>
          <a:xfrm>
            <a:off x="10279814" y="6161182"/>
            <a:ext cx="7402654" cy="989876"/>
            <a:chOff x="0" y="595198"/>
            <a:chExt cx="9870205" cy="1319835"/>
          </a:xfrm>
        </p:grpSpPr>
        <p:sp>
          <p:nvSpPr>
            <p:cNvPr id="216" name="Google Shape;216;p8"/>
            <p:cNvSpPr/>
            <p:nvPr/>
          </p:nvSpPr>
          <p:spPr>
            <a:xfrm rot="-5400000">
              <a:off x="4911103" y="-3044069"/>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17" name="Google Shape;217;p8"/>
            <p:cNvSpPr txBox="1"/>
            <p:nvPr/>
          </p:nvSpPr>
          <p:spPr>
            <a:xfrm>
              <a:off x="0" y="1220482"/>
              <a:ext cx="9870204"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Express the checks using a common template </a:t>
              </a:r>
              <a:endParaRPr/>
            </a:p>
          </p:txBody>
        </p:sp>
        <p:sp>
          <p:nvSpPr>
            <p:cNvPr id="218" name="Google Shape;218;p8"/>
            <p:cNvSpPr txBox="1"/>
            <p:nvPr/>
          </p:nvSpPr>
          <p:spPr>
            <a:xfrm>
              <a:off x="0" y="59519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Templating the checks</a:t>
              </a:r>
              <a:endParaRPr/>
            </a:p>
          </p:txBody>
        </p:sp>
      </p:grpSp>
      <p:grpSp>
        <p:nvGrpSpPr>
          <p:cNvPr id="219" name="Google Shape;219;p8"/>
          <p:cNvGrpSpPr/>
          <p:nvPr/>
        </p:nvGrpSpPr>
        <p:grpSpPr>
          <a:xfrm>
            <a:off x="10279814" y="7377974"/>
            <a:ext cx="7402654" cy="989876"/>
            <a:chOff x="0" y="595198"/>
            <a:chExt cx="9870205" cy="1319835"/>
          </a:xfrm>
        </p:grpSpPr>
        <p:sp>
          <p:nvSpPr>
            <p:cNvPr id="220" name="Google Shape;220;p8"/>
            <p:cNvSpPr/>
            <p:nvPr/>
          </p:nvSpPr>
          <p:spPr>
            <a:xfrm rot="-5400000">
              <a:off x="4911103" y="-3044069"/>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21" name="Google Shape;221;p8"/>
            <p:cNvSpPr txBox="1"/>
            <p:nvPr/>
          </p:nvSpPr>
          <p:spPr>
            <a:xfrm>
              <a:off x="0" y="1220482"/>
              <a:ext cx="9870204" cy="463034"/>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Iteratively validate the checks</a:t>
              </a:r>
              <a:endParaRPr/>
            </a:p>
          </p:txBody>
        </p:sp>
        <p:sp>
          <p:nvSpPr>
            <p:cNvPr id="222" name="Google Shape;222;p8"/>
            <p:cNvSpPr txBox="1"/>
            <p:nvPr/>
          </p:nvSpPr>
          <p:spPr>
            <a:xfrm>
              <a:off x="0" y="59519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Validate the checks</a:t>
              </a:r>
              <a:endParaRPr/>
            </a:p>
          </p:txBody>
        </p:sp>
      </p:gr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p80"/>
          <p:cNvSpPr txBox="1"/>
          <p:nvPr/>
        </p:nvSpPr>
        <p:spPr>
          <a:xfrm>
            <a:off x="9235440" y="9906000"/>
            <a:ext cx="184731"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en-US" sz="1800">
                <a:solidFill>
                  <a:schemeClr val="dk1"/>
                </a:solidFill>
                <a:latin typeface="Calibri"/>
                <a:ea typeface="Calibri"/>
                <a:cs typeface="Calibri"/>
                <a:sym typeface="Calibri"/>
              </a:rPr>
            </a:b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pic>
        <p:nvPicPr>
          <p:cNvPr id="1103" name="Google Shape;1103;p80"/>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pic>
        <p:nvPicPr>
          <p:cNvPr id="1109" name="Google Shape;1109;p81"/>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 name="Shape 1113"/>
        <p:cNvGrpSpPr/>
        <p:nvPr/>
      </p:nvGrpSpPr>
      <p:grpSpPr>
        <a:xfrm>
          <a:off x="0" y="0"/>
          <a:ext cx="0" cy="0"/>
          <a:chOff x="0" y="0"/>
          <a:chExt cx="0" cy="0"/>
        </a:xfrm>
      </p:grpSpPr>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B4B82"/>
        </a:solidFill>
      </p:bgPr>
    </p:bg>
    <p:spTree>
      <p:nvGrpSpPr>
        <p:cNvPr id="1117" name="Shape 1117"/>
        <p:cNvGrpSpPr/>
        <p:nvPr/>
      </p:nvGrpSpPr>
      <p:grpSpPr>
        <a:xfrm>
          <a:off x="0" y="0"/>
          <a:ext cx="0" cy="0"/>
          <a:chOff x="0" y="0"/>
          <a:chExt cx="0" cy="0"/>
        </a:xfrm>
      </p:grpSpPr>
      <p:sp>
        <p:nvSpPr>
          <p:cNvPr id="1118" name="Google Shape;1118;p83"/>
          <p:cNvSpPr txBox="1"/>
          <p:nvPr/>
        </p:nvSpPr>
        <p:spPr>
          <a:xfrm>
            <a:off x="659086" y="4594834"/>
            <a:ext cx="9976404" cy="833562"/>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None/>
            </a:pPr>
            <a:r>
              <a:rPr lang="en-US" sz="6000">
                <a:solidFill>
                  <a:srgbClr val="F7B4A7"/>
                </a:solidFill>
                <a:latin typeface="Arial"/>
                <a:ea typeface="Arial"/>
                <a:cs typeface="Arial"/>
                <a:sym typeface="Arial"/>
              </a:rPr>
              <a:t>Open discussion</a:t>
            </a:r>
            <a:endParaRPr/>
          </a:p>
        </p:txBody>
      </p:sp>
      <p:sp>
        <p:nvSpPr>
          <p:cNvPr id="1119" name="Google Shape;1119;p83"/>
          <p:cNvSpPr txBox="1"/>
          <p:nvPr/>
        </p:nvSpPr>
        <p:spPr>
          <a:xfrm>
            <a:off x="659086" y="5719536"/>
            <a:ext cx="7402653" cy="347275"/>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94DDDE"/>
                </a:solidFill>
                <a:latin typeface="Arial"/>
                <a:ea typeface="Arial"/>
                <a:cs typeface="Arial"/>
                <a:sym typeface="Arial"/>
              </a:rPr>
              <a:t>Suggest additional checks we missed</a:t>
            </a:r>
            <a:endParaRPr/>
          </a:p>
        </p:txBody>
      </p:sp>
      <p:grpSp>
        <p:nvGrpSpPr>
          <p:cNvPr id="1120" name="Google Shape;1120;p83"/>
          <p:cNvGrpSpPr/>
          <p:nvPr/>
        </p:nvGrpSpPr>
        <p:grpSpPr>
          <a:xfrm>
            <a:off x="11437767" y="1770538"/>
            <a:ext cx="6060518" cy="6652549"/>
            <a:chOff x="0" y="0"/>
            <a:chExt cx="8080691" cy="8870065"/>
          </a:xfrm>
        </p:grpSpPr>
        <p:sp>
          <p:nvSpPr>
            <p:cNvPr id="1121" name="Google Shape;1121;p83"/>
            <p:cNvSpPr/>
            <p:nvPr/>
          </p:nvSpPr>
          <p:spPr>
            <a:xfrm>
              <a:off x="0" y="0"/>
              <a:ext cx="5166060" cy="6830128"/>
            </a:xfrm>
            <a:custGeom>
              <a:rect b="b" l="l" r="r" t="t"/>
              <a:pathLst>
                <a:path extrusionOk="0" h="6830128" w="5166060">
                  <a:moveTo>
                    <a:pt x="0" y="0"/>
                  </a:moveTo>
                  <a:lnTo>
                    <a:pt x="5166060" y="0"/>
                  </a:lnTo>
                  <a:lnTo>
                    <a:pt x="5166060" y="6830128"/>
                  </a:lnTo>
                  <a:lnTo>
                    <a:pt x="0" y="6830128"/>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2" name="Google Shape;1122;p83"/>
            <p:cNvSpPr/>
            <p:nvPr/>
          </p:nvSpPr>
          <p:spPr>
            <a:xfrm>
              <a:off x="1428290" y="1054304"/>
              <a:ext cx="5166060" cy="6830128"/>
            </a:xfrm>
            <a:custGeom>
              <a:rect b="b" l="l" r="r" t="t"/>
              <a:pathLst>
                <a:path extrusionOk="0" h="6830128" w="5166060">
                  <a:moveTo>
                    <a:pt x="0" y="0"/>
                  </a:moveTo>
                  <a:lnTo>
                    <a:pt x="5166060" y="0"/>
                  </a:lnTo>
                  <a:lnTo>
                    <a:pt x="5166060" y="6830128"/>
                  </a:lnTo>
                  <a:lnTo>
                    <a:pt x="0" y="6830128"/>
                  </a:lnTo>
                  <a:lnTo>
                    <a:pt x="0" y="0"/>
                  </a:lnTo>
                  <a:close/>
                </a:path>
              </a:pathLst>
            </a:cu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3" name="Google Shape;1123;p83"/>
            <p:cNvSpPr/>
            <p:nvPr/>
          </p:nvSpPr>
          <p:spPr>
            <a:xfrm>
              <a:off x="2914631" y="2039937"/>
              <a:ext cx="5166060" cy="6830128"/>
            </a:xfrm>
            <a:custGeom>
              <a:rect b="b" l="l" r="r" t="t"/>
              <a:pathLst>
                <a:path extrusionOk="0" h="6830128" w="5166060">
                  <a:moveTo>
                    <a:pt x="0" y="0"/>
                  </a:moveTo>
                  <a:lnTo>
                    <a:pt x="5166061" y="0"/>
                  </a:lnTo>
                  <a:lnTo>
                    <a:pt x="5166061" y="6830128"/>
                  </a:lnTo>
                  <a:lnTo>
                    <a:pt x="0" y="6830128"/>
                  </a:lnTo>
                  <a:lnTo>
                    <a:pt x="0" y="0"/>
                  </a:lnTo>
                  <a:close/>
                </a:path>
              </a:pathLst>
            </a:cu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8" name="Shape 1128"/>
        <p:cNvGrpSpPr/>
        <p:nvPr/>
      </p:nvGrpSpPr>
      <p:grpSpPr>
        <a:xfrm>
          <a:off x="0" y="0"/>
          <a:ext cx="0" cy="0"/>
          <a:chOff x="0" y="0"/>
          <a:chExt cx="0" cy="0"/>
        </a:xfrm>
      </p:grpSpPr>
      <p:pic>
        <p:nvPicPr>
          <p:cNvPr id="1129" name="Google Shape;1129;p84"/>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 name="Shape 1133"/>
        <p:cNvGrpSpPr/>
        <p:nvPr/>
      </p:nvGrpSpPr>
      <p:grpSpPr>
        <a:xfrm>
          <a:off x="0" y="0"/>
          <a:ext cx="0" cy="0"/>
          <a:chOff x="0" y="0"/>
          <a:chExt cx="0" cy="0"/>
        </a:xfrm>
      </p:grpSpPr>
      <p:pic>
        <p:nvPicPr>
          <p:cNvPr id="1134" name="Google Shape;1134;p85"/>
          <p:cNvPicPr preferRelativeResize="0"/>
          <p:nvPr/>
        </p:nvPicPr>
        <p:blipFill rotWithShape="1">
          <a:blip r:embed="rId3">
            <a:alphaModFix/>
          </a:blip>
          <a:srcRect b="0" l="0" r="0" t="0"/>
          <a:stretch/>
        </p:blipFill>
        <p:spPr>
          <a:xfrm>
            <a:off x="0" y="0"/>
            <a:ext cx="18288000" cy="10288588"/>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8" name="Shape 1138"/>
        <p:cNvGrpSpPr/>
        <p:nvPr/>
      </p:nvGrpSpPr>
      <p:grpSpPr>
        <a:xfrm>
          <a:off x="0" y="0"/>
          <a:ext cx="0" cy="0"/>
          <a:chOff x="0" y="0"/>
          <a:chExt cx="0" cy="0"/>
        </a:xfrm>
      </p:grpSpPr>
      <p:pic>
        <p:nvPicPr>
          <p:cNvPr id="1139" name="Google Shape;1139;p86"/>
          <p:cNvPicPr preferRelativeResize="0"/>
          <p:nvPr/>
        </p:nvPicPr>
        <p:blipFill rotWithShape="1">
          <a:blip r:embed="rId3">
            <a:alphaModFix/>
          </a:blip>
          <a:srcRect b="0" l="0" r="0" t="0"/>
          <a:stretch/>
        </p:blipFill>
        <p:spPr>
          <a:xfrm>
            <a:off x="0" y="0"/>
            <a:ext cx="18288000" cy="10488706"/>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4DDDE"/>
        </a:solidFill>
      </p:bgPr>
    </p:bg>
    <p:spTree>
      <p:nvGrpSpPr>
        <p:cNvPr id="1144" name="Shape 1144"/>
        <p:cNvGrpSpPr/>
        <p:nvPr/>
      </p:nvGrpSpPr>
      <p:grpSpPr>
        <a:xfrm>
          <a:off x="0" y="0"/>
          <a:ext cx="0" cy="0"/>
          <a:chOff x="0" y="0"/>
          <a:chExt cx="0" cy="0"/>
        </a:xfrm>
      </p:grpSpPr>
      <p:grpSp>
        <p:nvGrpSpPr>
          <p:cNvPr id="1145" name="Google Shape;1145;p87"/>
          <p:cNvGrpSpPr/>
          <p:nvPr/>
        </p:nvGrpSpPr>
        <p:grpSpPr>
          <a:xfrm>
            <a:off x="1519388" y="3259194"/>
            <a:ext cx="7312717" cy="4889288"/>
            <a:chOff x="0" y="190500"/>
            <a:chExt cx="9750289" cy="6519050"/>
          </a:xfrm>
        </p:grpSpPr>
        <p:sp>
          <p:nvSpPr>
            <p:cNvPr id="1146" name="Google Shape;1146;p87"/>
            <p:cNvSpPr txBox="1"/>
            <p:nvPr/>
          </p:nvSpPr>
          <p:spPr>
            <a:xfrm>
              <a:off x="0" y="190500"/>
              <a:ext cx="9750289" cy="2577970"/>
            </a:xfrm>
            <a:prstGeom prst="rect">
              <a:avLst/>
            </a:prstGeom>
            <a:noFill/>
            <a:ln>
              <a:noFill/>
            </a:ln>
          </p:spPr>
          <p:txBody>
            <a:bodyPr anchorCtr="0" anchor="t" bIns="0" lIns="0" spcFirstLastPara="1" rIns="0" wrap="square" tIns="0">
              <a:spAutoFit/>
            </a:bodyPr>
            <a:lstStyle/>
            <a:p>
              <a:pPr indent="0" lvl="0" marL="0" marR="0" rtl="0" algn="l">
                <a:lnSpc>
                  <a:spcPct val="94000"/>
                </a:lnSpc>
                <a:spcBef>
                  <a:spcPts val="0"/>
                </a:spcBef>
                <a:spcAft>
                  <a:spcPts val="0"/>
                </a:spcAft>
                <a:buNone/>
              </a:pPr>
              <a:r>
                <a:rPr lang="en-US" sz="8000">
                  <a:solidFill>
                    <a:srgbClr val="2B4B82"/>
                  </a:solidFill>
                  <a:latin typeface="Arial"/>
                  <a:ea typeface="Arial"/>
                  <a:cs typeface="Arial"/>
                  <a:sym typeface="Arial"/>
                </a:rPr>
                <a:t>Do you have any questions?</a:t>
              </a:r>
              <a:endParaRPr/>
            </a:p>
          </p:txBody>
        </p:sp>
        <p:sp>
          <p:nvSpPr>
            <p:cNvPr id="1147" name="Google Shape;1147;p87"/>
            <p:cNvSpPr txBox="1"/>
            <p:nvPr/>
          </p:nvSpPr>
          <p:spPr>
            <a:xfrm>
              <a:off x="0" y="3490037"/>
              <a:ext cx="9750289" cy="3219513"/>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lang="en-US" sz="3399">
                  <a:solidFill>
                    <a:srgbClr val="2B4B82"/>
                  </a:solidFill>
                  <a:latin typeface="Arial"/>
                  <a:ea typeface="Arial"/>
                  <a:cs typeface="Arial"/>
                  <a:sym typeface="Arial"/>
                </a:rPr>
                <a:t>“What we know is a drop. What we don’t know is an ocean.” </a:t>
              </a:r>
              <a:endParaRPr/>
            </a:p>
            <a:p>
              <a:pPr indent="0" lvl="0" marL="0" marR="0" rtl="0" algn="l">
                <a:lnSpc>
                  <a:spcPct val="140011"/>
                </a:lnSpc>
                <a:spcBef>
                  <a:spcPts val="0"/>
                </a:spcBef>
                <a:spcAft>
                  <a:spcPts val="0"/>
                </a:spcAft>
                <a:buNone/>
              </a:pPr>
              <a:r>
                <a:rPr lang="en-US" sz="3399">
                  <a:solidFill>
                    <a:srgbClr val="2B4B82"/>
                  </a:solidFill>
                  <a:latin typeface="Arial"/>
                  <a:ea typeface="Arial"/>
                  <a:cs typeface="Arial"/>
                  <a:sym typeface="Arial"/>
                </a:rPr>
                <a:t>- Isaac Newton</a:t>
              </a:r>
              <a:endParaRPr/>
            </a:p>
            <a:p>
              <a:pPr indent="0" lvl="0" marL="0" marR="0" rtl="0" algn="l">
                <a:lnSpc>
                  <a:spcPct val="140011"/>
                </a:lnSpc>
                <a:spcBef>
                  <a:spcPts val="0"/>
                </a:spcBef>
                <a:spcAft>
                  <a:spcPts val="0"/>
                </a:spcAft>
                <a:buNone/>
              </a:pPr>
              <a:r>
                <a:t/>
              </a:r>
              <a:endParaRPr sz="3399">
                <a:solidFill>
                  <a:srgbClr val="2B4B82"/>
                </a:solidFill>
                <a:latin typeface="Arial"/>
                <a:ea typeface="Arial"/>
                <a:cs typeface="Arial"/>
                <a:sym typeface="Arial"/>
              </a:endParaRPr>
            </a:p>
          </p:txBody>
        </p:sp>
      </p:grpSp>
      <p:sp>
        <p:nvSpPr>
          <p:cNvPr id="1148" name="Google Shape;1148;p87"/>
          <p:cNvSpPr/>
          <p:nvPr/>
        </p:nvSpPr>
        <p:spPr>
          <a:xfrm>
            <a:off x="9854138" y="3019067"/>
            <a:ext cx="7411325" cy="4635447"/>
          </a:xfrm>
          <a:custGeom>
            <a:rect b="b" l="l" r="r" t="t"/>
            <a:pathLst>
              <a:path extrusionOk="0" h="4635447" w="7411325">
                <a:moveTo>
                  <a:pt x="0" y="0"/>
                </a:moveTo>
                <a:lnTo>
                  <a:pt x="7411325" y="0"/>
                </a:lnTo>
                <a:lnTo>
                  <a:pt x="7411325" y="4635447"/>
                </a:lnTo>
                <a:lnTo>
                  <a:pt x="0" y="4635447"/>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49" name="Google Shape;1149;p87"/>
          <p:cNvSpPr/>
          <p:nvPr/>
        </p:nvSpPr>
        <p:spPr>
          <a:xfrm>
            <a:off x="8665100" y="8614430"/>
            <a:ext cx="4338720" cy="2713672"/>
          </a:xfrm>
          <a:custGeom>
            <a:rect b="b" l="l" r="r" t="t"/>
            <a:pathLst>
              <a:path extrusionOk="0" h="2713672" w="4338720">
                <a:moveTo>
                  <a:pt x="0" y="0"/>
                </a:moveTo>
                <a:lnTo>
                  <a:pt x="4338720" y="0"/>
                </a:lnTo>
                <a:lnTo>
                  <a:pt x="4338720" y="2713671"/>
                </a:lnTo>
                <a:lnTo>
                  <a:pt x="0" y="2713671"/>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0" name="Google Shape;1150;p87"/>
          <p:cNvSpPr/>
          <p:nvPr/>
        </p:nvSpPr>
        <p:spPr>
          <a:xfrm>
            <a:off x="13976014" y="7484291"/>
            <a:ext cx="3289448" cy="2057400"/>
          </a:xfrm>
          <a:custGeom>
            <a:rect b="b" l="l" r="r" t="t"/>
            <a:pathLst>
              <a:path extrusionOk="0" h="2057400" w="3289448">
                <a:moveTo>
                  <a:pt x="0" y="0"/>
                </a:moveTo>
                <a:lnTo>
                  <a:pt x="3289448" y="0"/>
                </a:lnTo>
                <a:lnTo>
                  <a:pt x="3289448" y="2057400"/>
                </a:lnTo>
                <a:lnTo>
                  <a:pt x="0" y="2057400"/>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1" name="Google Shape;1151;p87"/>
          <p:cNvSpPr/>
          <p:nvPr/>
        </p:nvSpPr>
        <p:spPr>
          <a:xfrm>
            <a:off x="13320348" y="712965"/>
            <a:ext cx="3289448" cy="2057400"/>
          </a:xfrm>
          <a:custGeom>
            <a:rect b="b" l="l" r="r" t="t"/>
            <a:pathLst>
              <a:path extrusionOk="0" h="2057400" w="3289448">
                <a:moveTo>
                  <a:pt x="0" y="0"/>
                </a:moveTo>
                <a:lnTo>
                  <a:pt x="3289448" y="0"/>
                </a:lnTo>
                <a:lnTo>
                  <a:pt x="3289448" y="2057400"/>
                </a:lnTo>
                <a:lnTo>
                  <a:pt x="0" y="2057400"/>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grpSp>
        <p:nvGrpSpPr>
          <p:cNvPr id="228" name="Google Shape;228;p9"/>
          <p:cNvGrpSpPr/>
          <p:nvPr/>
        </p:nvGrpSpPr>
        <p:grpSpPr>
          <a:xfrm>
            <a:off x="659087" y="799354"/>
            <a:ext cx="739226" cy="739226"/>
            <a:chOff x="0" y="0"/>
            <a:chExt cx="985634" cy="985634"/>
          </a:xfrm>
        </p:grpSpPr>
        <p:sp>
          <p:nvSpPr>
            <p:cNvPr id="229" name="Google Shape;229;p9"/>
            <p:cNvSpPr/>
            <p:nvPr/>
          </p:nvSpPr>
          <p:spPr>
            <a:xfrm>
              <a:off x="199514" y="383105"/>
              <a:ext cx="586607" cy="216888"/>
            </a:xfrm>
            <a:custGeom>
              <a:rect b="b" l="l" r="r" t="t"/>
              <a:pathLst>
                <a:path extrusionOk="0" h="434340" w="1174741">
                  <a:moveTo>
                    <a:pt x="1156961" y="187960"/>
                  </a:moveTo>
                  <a:lnTo>
                    <a:pt x="895341" y="11430"/>
                  </a:lnTo>
                  <a:cubicBezTo>
                    <a:pt x="877561" y="0"/>
                    <a:pt x="854701" y="3810"/>
                    <a:pt x="842001" y="21590"/>
                  </a:cubicBezTo>
                  <a:cubicBezTo>
                    <a:pt x="830571" y="39370"/>
                    <a:pt x="834381" y="62230"/>
                    <a:pt x="852161" y="74930"/>
                  </a:cubicBezTo>
                  <a:lnTo>
                    <a:pt x="1010911" y="181610"/>
                  </a:lnTo>
                  <a:lnTo>
                    <a:pt x="0" y="181610"/>
                  </a:lnTo>
                  <a:lnTo>
                    <a:pt x="0" y="257810"/>
                  </a:lnTo>
                  <a:lnTo>
                    <a:pt x="1010911" y="257810"/>
                  </a:lnTo>
                  <a:lnTo>
                    <a:pt x="852161" y="364490"/>
                  </a:lnTo>
                  <a:cubicBezTo>
                    <a:pt x="834381" y="375920"/>
                    <a:pt x="830571" y="400050"/>
                    <a:pt x="842001" y="417830"/>
                  </a:cubicBezTo>
                  <a:cubicBezTo>
                    <a:pt x="849621" y="429260"/>
                    <a:pt x="861051" y="434340"/>
                    <a:pt x="873751" y="434340"/>
                  </a:cubicBezTo>
                  <a:cubicBezTo>
                    <a:pt x="881371" y="434340"/>
                    <a:pt x="888991" y="431800"/>
                    <a:pt x="895341" y="427990"/>
                  </a:cubicBezTo>
                  <a:lnTo>
                    <a:pt x="1158231" y="251460"/>
                  </a:lnTo>
                  <a:cubicBezTo>
                    <a:pt x="1168391" y="243840"/>
                    <a:pt x="1174741" y="232410"/>
                    <a:pt x="1174741" y="219710"/>
                  </a:cubicBezTo>
                  <a:cubicBezTo>
                    <a:pt x="1174741" y="207010"/>
                    <a:pt x="1168391" y="195580"/>
                    <a:pt x="1156961" y="18796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0" name="Google Shape;230;p9"/>
            <p:cNvSpPr/>
            <p:nvPr/>
          </p:nvSpPr>
          <p:spPr>
            <a:xfrm>
              <a:off x="0" y="0"/>
              <a:ext cx="985634" cy="985634"/>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231" name="Google Shape;231;p9"/>
          <p:cNvGrpSpPr/>
          <p:nvPr/>
        </p:nvGrpSpPr>
        <p:grpSpPr>
          <a:xfrm>
            <a:off x="1398312" y="4449234"/>
            <a:ext cx="8538469" cy="1676656"/>
            <a:chOff x="1398312" y="4681205"/>
            <a:chExt cx="8538469" cy="1676656"/>
          </a:xfrm>
        </p:grpSpPr>
        <p:sp>
          <p:nvSpPr>
            <p:cNvPr id="232" name="Google Shape;232;p9"/>
            <p:cNvSpPr txBox="1"/>
            <p:nvPr/>
          </p:nvSpPr>
          <p:spPr>
            <a:xfrm>
              <a:off x="1398312" y="4681205"/>
              <a:ext cx="8330903" cy="76944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2B4B82"/>
                  </a:solidFill>
                  <a:latin typeface="Arial"/>
                  <a:ea typeface="Arial"/>
                  <a:cs typeface="Arial"/>
                  <a:sym typeface="Arial"/>
                </a:rPr>
                <a:t>“Final” checklist </a:t>
              </a:r>
              <a:endParaRPr/>
            </a:p>
          </p:txBody>
        </p:sp>
        <p:sp>
          <p:nvSpPr>
            <p:cNvPr id="233" name="Google Shape;233;p9"/>
            <p:cNvSpPr txBox="1"/>
            <p:nvPr/>
          </p:nvSpPr>
          <p:spPr>
            <a:xfrm>
              <a:off x="1398313" y="5834641"/>
              <a:ext cx="8538468"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2B4B82"/>
                  </a:solidFill>
                  <a:latin typeface="Arial"/>
                  <a:ea typeface="Arial"/>
                  <a:cs typeface="Arial"/>
                  <a:sym typeface="Arial"/>
                </a:rPr>
                <a:t>2 categories, 11 sub-categories and 45 checks</a:t>
              </a:r>
              <a:endParaRPr sz="2800">
                <a:solidFill>
                  <a:schemeClr val="dk1"/>
                </a:solidFill>
                <a:latin typeface="Calibri"/>
                <a:ea typeface="Calibri"/>
                <a:cs typeface="Calibri"/>
                <a:sym typeface="Calibri"/>
              </a:endParaRPr>
            </a:p>
          </p:txBody>
        </p:sp>
      </p:grpSp>
      <p:grpSp>
        <p:nvGrpSpPr>
          <p:cNvPr id="234" name="Google Shape;234;p9"/>
          <p:cNvGrpSpPr/>
          <p:nvPr/>
        </p:nvGrpSpPr>
        <p:grpSpPr>
          <a:xfrm>
            <a:off x="10279814" y="3624677"/>
            <a:ext cx="7402654" cy="1386116"/>
            <a:chOff x="0" y="66878"/>
            <a:chExt cx="9870205" cy="1848155"/>
          </a:xfrm>
        </p:grpSpPr>
        <p:sp>
          <p:nvSpPr>
            <p:cNvPr id="235" name="Google Shape;235;p9"/>
            <p:cNvSpPr/>
            <p:nvPr/>
          </p:nvSpPr>
          <p:spPr>
            <a:xfrm rot="-5400000">
              <a:off x="4911103" y="-3044069"/>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36" name="Google Shape;236;p9"/>
            <p:cNvSpPr txBox="1"/>
            <p:nvPr/>
          </p:nvSpPr>
          <p:spPr>
            <a:xfrm>
              <a:off x="0" y="692162"/>
              <a:ext cx="9870204" cy="924697"/>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Focusing on the –ilities of the ML-enabled systems, e.g., usability, testability</a:t>
              </a:r>
              <a:endParaRPr sz="3200">
                <a:solidFill>
                  <a:srgbClr val="2B4B82"/>
                </a:solidFill>
                <a:latin typeface="Arial"/>
                <a:ea typeface="Arial"/>
                <a:cs typeface="Arial"/>
                <a:sym typeface="Arial"/>
              </a:endParaRPr>
            </a:p>
          </p:txBody>
        </p:sp>
        <p:sp>
          <p:nvSpPr>
            <p:cNvPr id="237" name="Google Shape;237;p9"/>
            <p:cNvSpPr txBox="1"/>
            <p:nvPr/>
          </p:nvSpPr>
          <p:spPr>
            <a:xfrm>
              <a:off x="0" y="6687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System-level concerns</a:t>
              </a:r>
              <a:endParaRPr/>
            </a:p>
          </p:txBody>
        </p:sp>
      </p:grpSp>
      <p:grpSp>
        <p:nvGrpSpPr>
          <p:cNvPr id="238" name="Google Shape;238;p9"/>
          <p:cNvGrpSpPr/>
          <p:nvPr/>
        </p:nvGrpSpPr>
        <p:grpSpPr>
          <a:xfrm>
            <a:off x="10279814" y="5249335"/>
            <a:ext cx="7402653" cy="1340395"/>
            <a:chOff x="0" y="595198"/>
            <a:chExt cx="9870204" cy="1787194"/>
          </a:xfrm>
        </p:grpSpPr>
        <p:sp>
          <p:nvSpPr>
            <p:cNvPr id="239" name="Google Shape;239;p9"/>
            <p:cNvSpPr/>
            <p:nvPr/>
          </p:nvSpPr>
          <p:spPr>
            <a:xfrm rot="-5400000">
              <a:off x="4911102" y="-2576710"/>
              <a:ext cx="48000" cy="9870204"/>
            </a:xfrm>
            <a:prstGeom prst="rect">
              <a:avLst/>
            </a:prstGeom>
            <a:solidFill>
              <a:srgbClr val="2B4B8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Arial"/>
                <a:ea typeface="Arial"/>
                <a:cs typeface="Arial"/>
                <a:sym typeface="Arial"/>
              </a:endParaRPr>
            </a:p>
          </p:txBody>
        </p:sp>
        <p:sp>
          <p:nvSpPr>
            <p:cNvPr id="240" name="Google Shape;240;p9"/>
            <p:cNvSpPr txBox="1"/>
            <p:nvPr/>
          </p:nvSpPr>
          <p:spPr>
            <a:xfrm>
              <a:off x="0" y="1220482"/>
              <a:ext cx="9870204" cy="924698"/>
            </a:xfrm>
            <a:prstGeom prst="rect">
              <a:avLst/>
            </a:prstGeom>
            <a:noFill/>
            <a:ln>
              <a:noFill/>
            </a:ln>
          </p:spPr>
          <p:txBody>
            <a:bodyPr anchorCtr="0" anchor="t" bIns="0" lIns="0" spcFirstLastPara="1" rIns="0" wrap="square" tIns="0">
              <a:spAutoFit/>
            </a:bodyPr>
            <a:lstStyle/>
            <a:p>
              <a:pPr indent="0" lvl="0" marL="0" marR="0" rtl="0" algn="l">
                <a:lnSpc>
                  <a:spcPct val="97142"/>
                </a:lnSpc>
                <a:spcBef>
                  <a:spcPts val="0"/>
                </a:spcBef>
                <a:spcAft>
                  <a:spcPts val="0"/>
                </a:spcAft>
                <a:buNone/>
              </a:pPr>
              <a:r>
                <a:rPr lang="en-US" sz="2800">
                  <a:solidFill>
                    <a:srgbClr val="2B4B82"/>
                  </a:solidFill>
                  <a:latin typeface="Arial"/>
                  <a:ea typeface="Arial"/>
                  <a:cs typeface="Arial"/>
                  <a:sym typeface="Arial"/>
                </a:rPr>
                <a:t>Focusing on different aspects of the process such as, e.g., documentation, teams</a:t>
              </a:r>
              <a:endParaRPr/>
            </a:p>
          </p:txBody>
        </p:sp>
        <p:sp>
          <p:nvSpPr>
            <p:cNvPr id="241" name="Google Shape;241;p9"/>
            <p:cNvSpPr txBox="1"/>
            <p:nvPr/>
          </p:nvSpPr>
          <p:spPr>
            <a:xfrm>
              <a:off x="0" y="595198"/>
              <a:ext cx="9870204" cy="495863"/>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lang="en-US" sz="2800">
                  <a:solidFill>
                    <a:srgbClr val="2B4B82"/>
                  </a:solidFill>
                  <a:latin typeface="Arial"/>
                  <a:ea typeface="Arial"/>
                  <a:cs typeface="Arial"/>
                  <a:sym typeface="Arial"/>
                </a:rPr>
                <a:t>Process concerns</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2021-08-28T09:19:45Z</dcterms:created>
  <dc:creator>Alessio Bucaioni</dc:creator>
</cp:coreProperties>
</file>